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81" r:id="rId5"/>
    <p:sldId id="284" r:id="rId6"/>
    <p:sldId id="280" r:id="rId7"/>
    <p:sldId id="278" r:id="rId8"/>
    <p:sldId id="273" r:id="rId9"/>
    <p:sldId id="293" r:id="rId10"/>
    <p:sldId id="261" r:id="rId11"/>
    <p:sldId id="294" r:id="rId12"/>
    <p:sldId id="295" r:id="rId13"/>
    <p:sldId id="296" r:id="rId14"/>
    <p:sldId id="277" r:id="rId15"/>
    <p:sldId id="297" r:id="rId16"/>
    <p:sldId id="299" r:id="rId17"/>
    <p:sldId id="298" r:id="rId18"/>
    <p:sldId id="301" r:id="rId19"/>
    <p:sldId id="302" r:id="rId20"/>
    <p:sldId id="300" r:id="rId21"/>
    <p:sldId id="303" r:id="rId22"/>
    <p:sldId id="304" r:id="rId23"/>
    <p:sldId id="316" r:id="rId24"/>
    <p:sldId id="305" r:id="rId25"/>
    <p:sldId id="306" r:id="rId26"/>
    <p:sldId id="307" r:id="rId27"/>
    <p:sldId id="308" r:id="rId28"/>
    <p:sldId id="310" r:id="rId29"/>
    <p:sldId id="311" r:id="rId30"/>
    <p:sldId id="312" r:id="rId31"/>
    <p:sldId id="313" r:id="rId32"/>
    <p:sldId id="314" r:id="rId33"/>
    <p:sldId id="315" r:id="rId34"/>
    <p:sldId id="317" r:id="rId35"/>
    <p:sldId id="319" r:id="rId36"/>
    <p:sldId id="309" r:id="rId37"/>
    <p:sldId id="318" r:id="rId38"/>
    <p:sldId id="320" r:id="rId39"/>
    <p:sldId id="321" r:id="rId40"/>
    <p:sldId id="28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EA6E0-1856-4CB4-AC9C-B69EE2B61938}" v="273" dt="2024-09-29T23:42:38.850"/>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5481" autoAdjust="0"/>
  </p:normalViewPr>
  <p:slideViewPr>
    <p:cSldViewPr snapToGrid="0">
      <p:cViewPr varScale="1">
        <p:scale>
          <a:sx n="88" d="100"/>
          <a:sy n="88" d="100"/>
        </p:scale>
        <p:origin x="72" y="7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Chang" userId="99eda9be46b8e3e9" providerId="LiveId" clId="{07AEA6E0-1856-4CB4-AC9C-B69EE2B61938}"/>
    <pc:docChg chg="undo custSel addSld delSld modSld sldOrd">
      <pc:chgData name="Ken Chang" userId="99eda9be46b8e3e9" providerId="LiveId" clId="{07AEA6E0-1856-4CB4-AC9C-B69EE2B61938}" dt="2024-09-30T03:11:31.323" v="9756" actId="20577"/>
      <pc:docMkLst>
        <pc:docMk/>
      </pc:docMkLst>
      <pc:sldChg chg="modSp mod ord modClrScheme chgLayout">
        <pc:chgData name="Ken Chang" userId="99eda9be46b8e3e9" providerId="LiveId" clId="{07AEA6E0-1856-4CB4-AC9C-B69EE2B61938}" dt="2024-09-29T19:22:36.222" v="977" actId="114"/>
        <pc:sldMkLst>
          <pc:docMk/>
          <pc:sldMk cId="3666674671" sldId="261"/>
        </pc:sldMkLst>
        <pc:spChg chg="mod">
          <ac:chgData name="Ken Chang" userId="99eda9be46b8e3e9" providerId="LiveId" clId="{07AEA6E0-1856-4CB4-AC9C-B69EE2B61938}" dt="2024-09-29T19:17:40.503" v="861" actId="20577"/>
          <ac:spMkLst>
            <pc:docMk/>
            <pc:sldMk cId="3666674671" sldId="261"/>
            <ac:spMk id="2" creationId="{9635F5E3-2B1C-7C0A-8581-67A9052D13AA}"/>
          </ac:spMkLst>
        </pc:spChg>
        <pc:spChg chg="mod">
          <ac:chgData name="Ken Chang" userId="99eda9be46b8e3e9" providerId="LiveId" clId="{07AEA6E0-1856-4CB4-AC9C-B69EE2B61938}" dt="2024-09-29T19:22:36.222" v="977" actId="114"/>
          <ac:spMkLst>
            <pc:docMk/>
            <pc:sldMk cId="3666674671" sldId="261"/>
            <ac:spMk id="3" creationId="{A6A33159-D030-2F82-A142-F75940728319}"/>
          </ac:spMkLst>
        </pc:spChg>
        <pc:picChg chg="mod ord">
          <ac:chgData name="Ken Chang" userId="99eda9be46b8e3e9" providerId="LiveId" clId="{07AEA6E0-1856-4CB4-AC9C-B69EE2B61938}" dt="2024-09-29T19:17:11.070" v="779" actId="27614"/>
          <ac:picMkLst>
            <pc:docMk/>
            <pc:sldMk cId="3666674671" sldId="261"/>
            <ac:picMk id="20" creationId="{59669B42-CC26-1A2A-1FE7-526E425D0191}"/>
          </ac:picMkLst>
        </pc:picChg>
      </pc:sldChg>
      <pc:sldChg chg="del">
        <pc:chgData name="Ken Chang" userId="99eda9be46b8e3e9" providerId="LiveId" clId="{07AEA6E0-1856-4CB4-AC9C-B69EE2B61938}" dt="2024-09-29T23:43:51.723" v="9533" actId="47"/>
        <pc:sldMkLst>
          <pc:docMk/>
          <pc:sldMk cId="729609147" sldId="265"/>
        </pc:sldMkLst>
      </pc:sldChg>
      <pc:sldChg chg="del">
        <pc:chgData name="Ken Chang" userId="99eda9be46b8e3e9" providerId="LiveId" clId="{07AEA6E0-1856-4CB4-AC9C-B69EE2B61938}" dt="2024-09-29T23:43:51.723" v="9533" actId="47"/>
        <pc:sldMkLst>
          <pc:docMk/>
          <pc:sldMk cId="643777997" sldId="266"/>
        </pc:sldMkLst>
      </pc:sldChg>
      <pc:sldChg chg="del">
        <pc:chgData name="Ken Chang" userId="99eda9be46b8e3e9" providerId="LiveId" clId="{07AEA6E0-1856-4CB4-AC9C-B69EE2B61938}" dt="2024-09-29T23:43:51.723" v="9533" actId="47"/>
        <pc:sldMkLst>
          <pc:docMk/>
          <pc:sldMk cId="4259977132" sldId="268"/>
        </pc:sldMkLst>
      </pc:sldChg>
      <pc:sldChg chg="addSp delSp modSp mod ord">
        <pc:chgData name="Ken Chang" userId="99eda9be46b8e3e9" providerId="LiveId" clId="{07AEA6E0-1856-4CB4-AC9C-B69EE2B61938}" dt="2024-09-29T18:55:49.305" v="623" actId="21"/>
        <pc:sldMkLst>
          <pc:docMk/>
          <pc:sldMk cId="1679936628" sldId="273"/>
        </pc:sldMkLst>
        <pc:spChg chg="mod">
          <ac:chgData name="Ken Chang" userId="99eda9be46b8e3e9" providerId="LiveId" clId="{07AEA6E0-1856-4CB4-AC9C-B69EE2B61938}" dt="2024-09-29T18:51:51.673" v="488" actId="207"/>
          <ac:spMkLst>
            <pc:docMk/>
            <pc:sldMk cId="1679936628" sldId="273"/>
            <ac:spMk id="2" creationId="{BF463CB3-2956-E8D2-C23D-A3BAA7295DEC}"/>
          </ac:spMkLst>
        </pc:spChg>
        <pc:spChg chg="add del mod">
          <ac:chgData name="Ken Chang" userId="99eda9be46b8e3e9" providerId="LiveId" clId="{07AEA6E0-1856-4CB4-AC9C-B69EE2B61938}" dt="2024-09-29T18:55:49.305" v="623" actId="21"/>
          <ac:spMkLst>
            <pc:docMk/>
            <pc:sldMk cId="1679936628" sldId="273"/>
            <ac:spMk id="3" creationId="{E877E0FF-5392-C9A9-C5A2-545A2B942903}"/>
          </ac:spMkLst>
        </pc:spChg>
        <pc:spChg chg="mod">
          <ac:chgData name="Ken Chang" userId="99eda9be46b8e3e9" providerId="LiveId" clId="{07AEA6E0-1856-4CB4-AC9C-B69EE2B61938}" dt="2024-09-29T18:49:57.187" v="467" actId="20577"/>
          <ac:spMkLst>
            <pc:docMk/>
            <pc:sldMk cId="1679936628" sldId="273"/>
            <ac:spMk id="12" creationId="{A336FEA9-C85A-3569-16F0-5ECBABBE0BEC}"/>
          </ac:spMkLst>
        </pc:spChg>
      </pc:sldChg>
      <pc:sldChg chg="modSp mod ord">
        <pc:chgData name="Ken Chang" userId="99eda9be46b8e3e9" providerId="LiveId" clId="{07AEA6E0-1856-4CB4-AC9C-B69EE2B61938}" dt="2024-09-29T21:29:30.316" v="1786" actId="20577"/>
        <pc:sldMkLst>
          <pc:docMk/>
          <pc:sldMk cId="1649597717" sldId="277"/>
        </pc:sldMkLst>
        <pc:spChg chg="mod">
          <ac:chgData name="Ken Chang" userId="99eda9be46b8e3e9" providerId="LiveId" clId="{07AEA6E0-1856-4CB4-AC9C-B69EE2B61938}" dt="2024-09-29T21:29:30.316" v="1786" actId="20577"/>
          <ac:spMkLst>
            <pc:docMk/>
            <pc:sldMk cId="1649597717" sldId="277"/>
            <ac:spMk id="2" creationId="{338A15DE-D135-0710-9984-A0A55E960CB0}"/>
          </ac:spMkLst>
        </pc:spChg>
        <pc:spChg chg="mod">
          <ac:chgData name="Ken Chang" userId="99eda9be46b8e3e9" providerId="LiveId" clId="{07AEA6E0-1856-4CB4-AC9C-B69EE2B61938}" dt="2024-09-29T21:29:13.812" v="1774" actId="20577"/>
          <ac:spMkLst>
            <pc:docMk/>
            <pc:sldMk cId="1649597717" sldId="277"/>
            <ac:spMk id="3" creationId="{ECC8AA23-D8D0-93BE-5C5F-103A750B0D2F}"/>
          </ac:spMkLst>
        </pc:spChg>
      </pc:sldChg>
      <pc:sldChg chg="addSp modSp mod modAnim">
        <pc:chgData name="Ken Chang" userId="99eda9be46b8e3e9" providerId="LiveId" clId="{07AEA6E0-1856-4CB4-AC9C-B69EE2B61938}" dt="2024-09-29T17:57:12.220" v="427" actId="20577"/>
        <pc:sldMkLst>
          <pc:docMk/>
          <pc:sldMk cId="3930438526" sldId="278"/>
        </pc:sldMkLst>
        <pc:spChg chg="mod">
          <ac:chgData name="Ken Chang" userId="99eda9be46b8e3e9" providerId="LiveId" clId="{07AEA6E0-1856-4CB4-AC9C-B69EE2B61938}" dt="2024-09-29T17:57:12.220" v="427" actId="20577"/>
          <ac:spMkLst>
            <pc:docMk/>
            <pc:sldMk cId="3930438526" sldId="278"/>
            <ac:spMk id="2" creationId="{954ABE40-AA00-F366-A36A-B3F1AADBF025}"/>
          </ac:spMkLst>
        </pc:spChg>
        <pc:spChg chg="add mod">
          <ac:chgData name="Ken Chang" userId="99eda9be46b8e3e9" providerId="LiveId" clId="{07AEA6E0-1856-4CB4-AC9C-B69EE2B61938}" dt="2024-09-29T17:56:07.436" v="379" actId="20577"/>
          <ac:spMkLst>
            <pc:docMk/>
            <pc:sldMk cId="3930438526" sldId="278"/>
            <ac:spMk id="3" creationId="{A50E4ECB-FCF4-2716-173E-307AA2705CF7}"/>
          </ac:spMkLst>
        </pc:spChg>
        <pc:spChg chg="mod">
          <ac:chgData name="Ken Chang" userId="99eda9be46b8e3e9" providerId="LiveId" clId="{07AEA6E0-1856-4CB4-AC9C-B69EE2B61938}" dt="2024-09-29T17:56:45.002" v="408" actId="20577"/>
          <ac:spMkLst>
            <pc:docMk/>
            <pc:sldMk cId="3930438526" sldId="278"/>
            <ac:spMk id="15" creationId="{9C373000-EEA1-D16F-189A-338FFDA2E708}"/>
          </ac:spMkLst>
        </pc:spChg>
      </pc:sldChg>
      <pc:sldChg chg="modSp del mod">
        <pc:chgData name="Ken Chang" userId="99eda9be46b8e3e9" providerId="LiveId" clId="{07AEA6E0-1856-4CB4-AC9C-B69EE2B61938}" dt="2024-09-29T23:27:04.848" v="8995" actId="47"/>
        <pc:sldMkLst>
          <pc:docMk/>
          <pc:sldMk cId="2243159397" sldId="279"/>
        </pc:sldMkLst>
        <pc:spChg chg="mod">
          <ac:chgData name="Ken Chang" userId="99eda9be46b8e3e9" providerId="LiveId" clId="{07AEA6E0-1856-4CB4-AC9C-B69EE2B61938}" dt="2024-09-29T22:19:35.541" v="6103" actId="20577"/>
          <ac:spMkLst>
            <pc:docMk/>
            <pc:sldMk cId="2243159397" sldId="279"/>
            <ac:spMk id="2" creationId="{47A9874B-BCA9-8420-1595-EDD1865A099A}"/>
          </ac:spMkLst>
        </pc:spChg>
      </pc:sldChg>
      <pc:sldChg chg="addSp modSp mod modAnim">
        <pc:chgData name="Ken Chang" userId="99eda9be46b8e3e9" providerId="LiveId" clId="{07AEA6E0-1856-4CB4-AC9C-B69EE2B61938}" dt="2024-09-29T17:41:30.923" v="224"/>
        <pc:sldMkLst>
          <pc:docMk/>
          <pc:sldMk cId="467869221" sldId="280"/>
        </pc:sldMkLst>
        <pc:spChg chg="add mod">
          <ac:chgData name="Ken Chang" userId="99eda9be46b8e3e9" providerId="LiveId" clId="{07AEA6E0-1856-4CB4-AC9C-B69EE2B61938}" dt="2024-09-29T17:41:17.425" v="223" actId="20577"/>
          <ac:spMkLst>
            <pc:docMk/>
            <pc:sldMk cId="467869221" sldId="280"/>
            <ac:spMk id="2" creationId="{BA74CCDB-2D13-6586-6EC7-CB5A606BB553}"/>
          </ac:spMkLst>
        </pc:spChg>
        <pc:spChg chg="mod">
          <ac:chgData name="Ken Chang" userId="99eda9be46b8e3e9" providerId="LiveId" clId="{07AEA6E0-1856-4CB4-AC9C-B69EE2B61938}" dt="2024-09-29T17:31:53.080" v="198" actId="20577"/>
          <ac:spMkLst>
            <pc:docMk/>
            <pc:sldMk cId="467869221" sldId="280"/>
            <ac:spMk id="3" creationId="{B2F3FA79-DE26-1F2A-0CF7-5671B73C8B6F}"/>
          </ac:spMkLst>
        </pc:spChg>
        <pc:picChg chg="mod">
          <ac:chgData name="Ken Chang" userId="99eda9be46b8e3e9" providerId="LiveId" clId="{07AEA6E0-1856-4CB4-AC9C-B69EE2B61938}" dt="2024-09-29T17:40:48.983" v="216" actId="1076"/>
          <ac:picMkLst>
            <pc:docMk/>
            <pc:sldMk cId="467869221" sldId="280"/>
            <ac:picMk id="4" creationId="{94D43AA7-0244-2FEB-86AC-B5DECE0232D8}"/>
          </ac:picMkLst>
        </pc:picChg>
      </pc:sldChg>
      <pc:sldChg chg="modSp mod">
        <pc:chgData name="Ken Chang" userId="99eda9be46b8e3e9" providerId="LiveId" clId="{07AEA6E0-1856-4CB4-AC9C-B69EE2B61938}" dt="2024-09-29T23:44:43.997" v="9654" actId="20577"/>
        <pc:sldMkLst>
          <pc:docMk/>
          <pc:sldMk cId="2184472291" sldId="282"/>
        </pc:sldMkLst>
        <pc:spChg chg="mod">
          <ac:chgData name="Ken Chang" userId="99eda9be46b8e3e9" providerId="LiveId" clId="{07AEA6E0-1856-4CB4-AC9C-B69EE2B61938}" dt="2024-09-29T23:44:12.258" v="9581" actId="313"/>
          <ac:spMkLst>
            <pc:docMk/>
            <pc:sldMk cId="2184472291" sldId="282"/>
            <ac:spMk id="7" creationId="{4AB1CD4B-2C7F-1593-8E69-B7450F3DCAD6}"/>
          </ac:spMkLst>
        </pc:spChg>
        <pc:spChg chg="mod">
          <ac:chgData name="Ken Chang" userId="99eda9be46b8e3e9" providerId="LiveId" clId="{07AEA6E0-1856-4CB4-AC9C-B69EE2B61938}" dt="2024-09-29T23:44:43.997" v="9654" actId="20577"/>
          <ac:spMkLst>
            <pc:docMk/>
            <pc:sldMk cId="2184472291" sldId="282"/>
            <ac:spMk id="8" creationId="{86613063-168A-02B8-4326-BB842F3B83E2}"/>
          </ac:spMkLst>
        </pc:spChg>
      </pc:sldChg>
      <pc:sldChg chg="modSp mod">
        <pc:chgData name="Ken Chang" userId="99eda9be46b8e3e9" providerId="LiveId" clId="{07AEA6E0-1856-4CB4-AC9C-B69EE2B61938}" dt="2024-09-30T03:11:31.323" v="9756" actId="20577"/>
        <pc:sldMkLst>
          <pc:docMk/>
          <pc:sldMk cId="1672017990" sldId="284"/>
        </pc:sldMkLst>
        <pc:spChg chg="mod">
          <ac:chgData name="Ken Chang" userId="99eda9be46b8e3e9" providerId="LiveId" clId="{07AEA6E0-1856-4CB4-AC9C-B69EE2B61938}" dt="2024-09-30T03:11:31.323" v="9756" actId="20577"/>
          <ac:spMkLst>
            <pc:docMk/>
            <pc:sldMk cId="1672017990" sldId="284"/>
            <ac:spMk id="3" creationId="{992EC4A8-49EE-CF82-CFDC-BA9308ED0D65}"/>
          </ac:spMkLst>
        </pc:spChg>
      </pc:sldChg>
      <pc:sldChg chg="del">
        <pc:chgData name="Ken Chang" userId="99eda9be46b8e3e9" providerId="LiveId" clId="{07AEA6E0-1856-4CB4-AC9C-B69EE2B61938}" dt="2024-09-29T23:43:51.723" v="9533" actId="47"/>
        <pc:sldMkLst>
          <pc:docMk/>
          <pc:sldMk cId="4233691277" sldId="292"/>
        </pc:sldMkLst>
      </pc:sldChg>
      <pc:sldChg chg="new del">
        <pc:chgData name="Ken Chang" userId="99eda9be46b8e3e9" providerId="LiveId" clId="{07AEA6E0-1856-4CB4-AC9C-B69EE2B61938}" dt="2024-09-29T18:56:07.832" v="625" actId="2696"/>
        <pc:sldMkLst>
          <pc:docMk/>
          <pc:sldMk cId="638176365" sldId="293"/>
        </pc:sldMkLst>
      </pc:sldChg>
      <pc:sldChg chg="addSp delSp modSp new mod ord modClrScheme delAnim modAnim chgLayout">
        <pc:chgData name="Ken Chang" userId="99eda9be46b8e3e9" providerId="LiveId" clId="{07AEA6E0-1856-4CB4-AC9C-B69EE2B61938}" dt="2024-09-29T19:01:25.313" v="776"/>
        <pc:sldMkLst>
          <pc:docMk/>
          <pc:sldMk cId="2704657782" sldId="293"/>
        </pc:sldMkLst>
        <pc:spChg chg="mod ord">
          <ac:chgData name="Ken Chang" userId="99eda9be46b8e3e9" providerId="LiveId" clId="{07AEA6E0-1856-4CB4-AC9C-B69EE2B61938}" dt="2024-09-29T19:00:42.952" v="772" actId="255"/>
          <ac:spMkLst>
            <pc:docMk/>
            <pc:sldMk cId="2704657782" sldId="293"/>
            <ac:spMk id="2" creationId="{7AF3F309-48DA-816F-67E0-B59D78EBEE38}"/>
          </ac:spMkLst>
        </pc:spChg>
        <pc:spChg chg="add del">
          <ac:chgData name="Ken Chang" userId="99eda9be46b8e3e9" providerId="LiveId" clId="{07AEA6E0-1856-4CB4-AC9C-B69EE2B61938}" dt="2024-09-29T19:00:00.727" v="766" actId="478"/>
          <ac:spMkLst>
            <pc:docMk/>
            <pc:sldMk cId="2704657782" sldId="293"/>
            <ac:spMk id="3" creationId="{F2223FFF-FBE3-68F0-C0E5-2195D0DE1F8B}"/>
          </ac:spMkLst>
        </pc:spChg>
        <pc:spChg chg="del">
          <ac:chgData name="Ken Chang" userId="99eda9be46b8e3e9" providerId="LiveId" clId="{07AEA6E0-1856-4CB4-AC9C-B69EE2B61938}" dt="2024-09-29T18:58:51.444" v="761"/>
          <ac:spMkLst>
            <pc:docMk/>
            <pc:sldMk cId="2704657782" sldId="293"/>
            <ac:spMk id="4" creationId="{63A6E9E4-CC14-19B1-DD8D-73F9431BA9FB}"/>
          </ac:spMkLst>
        </pc:spChg>
        <pc:spChg chg="add del mod">
          <ac:chgData name="Ken Chang" userId="99eda9be46b8e3e9" providerId="LiveId" clId="{07AEA6E0-1856-4CB4-AC9C-B69EE2B61938}" dt="2024-09-29T19:00:52.299" v="774"/>
          <ac:spMkLst>
            <pc:docMk/>
            <pc:sldMk cId="2704657782" sldId="293"/>
            <ac:spMk id="7" creationId="{667BFDDA-F4D6-A9EB-B156-4D71A2C903AE}"/>
          </ac:spMkLst>
        </pc:spChg>
        <pc:spChg chg="add del mod">
          <ac:chgData name="Ken Chang" userId="99eda9be46b8e3e9" providerId="LiveId" clId="{07AEA6E0-1856-4CB4-AC9C-B69EE2B61938}" dt="2024-09-29T18:59:12.792" v="764" actId="26606"/>
          <ac:spMkLst>
            <pc:docMk/>
            <pc:sldMk cId="2704657782" sldId="293"/>
            <ac:spMk id="10" creationId="{B8E921EE-4FA9-9862-0F44-58BF7252428D}"/>
          </ac:spMkLst>
        </pc:spChg>
        <pc:picChg chg="add del mod">
          <ac:chgData name="Ken Chang" userId="99eda9be46b8e3e9" providerId="LiveId" clId="{07AEA6E0-1856-4CB4-AC9C-B69EE2B61938}" dt="2024-09-29T18:59:29.269" v="765" actId="21"/>
          <ac:picMkLst>
            <pc:docMk/>
            <pc:sldMk cId="2704657782" sldId="293"/>
            <ac:picMk id="5" creationId="{654DA1D6-5644-7B92-D381-0F64918D2D36}"/>
          </ac:picMkLst>
        </pc:picChg>
        <pc:picChg chg="add mod">
          <ac:chgData name="Ken Chang" userId="99eda9be46b8e3e9" providerId="LiveId" clId="{07AEA6E0-1856-4CB4-AC9C-B69EE2B61938}" dt="2024-09-29T19:00:52.299" v="774"/>
          <ac:picMkLst>
            <pc:docMk/>
            <pc:sldMk cId="2704657782" sldId="293"/>
            <ac:picMk id="8" creationId="{B4D0D48F-CE73-8230-D8A7-BC920A13AA15}"/>
          </ac:picMkLst>
        </pc:picChg>
      </pc:sldChg>
      <pc:sldChg chg="modSp add mod modClrScheme chgLayout">
        <pc:chgData name="Ken Chang" userId="99eda9be46b8e3e9" providerId="LiveId" clId="{07AEA6E0-1856-4CB4-AC9C-B69EE2B61938}" dt="2024-09-29T21:22:41.983" v="1305" actId="20577"/>
        <pc:sldMkLst>
          <pc:docMk/>
          <pc:sldMk cId="800564887" sldId="294"/>
        </pc:sldMkLst>
        <pc:spChg chg="mod">
          <ac:chgData name="Ken Chang" userId="99eda9be46b8e3e9" providerId="LiveId" clId="{07AEA6E0-1856-4CB4-AC9C-B69EE2B61938}" dt="2024-09-29T19:30:14.154" v="1121" actId="14100"/>
          <ac:spMkLst>
            <pc:docMk/>
            <pc:sldMk cId="800564887" sldId="294"/>
            <ac:spMk id="2" creationId="{9635F5E3-2B1C-7C0A-8581-67A9052D13AA}"/>
          </ac:spMkLst>
        </pc:spChg>
        <pc:spChg chg="mod ord">
          <ac:chgData name="Ken Chang" userId="99eda9be46b8e3e9" providerId="LiveId" clId="{07AEA6E0-1856-4CB4-AC9C-B69EE2B61938}" dt="2024-09-29T21:22:41.983" v="1305" actId="20577"/>
          <ac:spMkLst>
            <pc:docMk/>
            <pc:sldMk cId="800564887" sldId="294"/>
            <ac:spMk id="3" creationId="{A6A33159-D030-2F82-A142-F75940728319}"/>
          </ac:spMkLst>
        </pc:spChg>
        <pc:picChg chg="mod">
          <ac:chgData name="Ken Chang" userId="99eda9be46b8e3e9" providerId="LiveId" clId="{07AEA6E0-1856-4CB4-AC9C-B69EE2B61938}" dt="2024-09-29T19:26:23.179" v="1014" actId="962"/>
          <ac:picMkLst>
            <pc:docMk/>
            <pc:sldMk cId="800564887" sldId="294"/>
            <ac:picMk id="20" creationId="{59669B42-CC26-1A2A-1FE7-526E425D0191}"/>
          </ac:picMkLst>
        </pc:picChg>
      </pc:sldChg>
      <pc:sldChg chg="modSp add mod">
        <pc:chgData name="Ken Chang" userId="99eda9be46b8e3e9" providerId="LiveId" clId="{07AEA6E0-1856-4CB4-AC9C-B69EE2B61938}" dt="2024-09-29T19:41:14.510" v="1261" actId="20577"/>
        <pc:sldMkLst>
          <pc:docMk/>
          <pc:sldMk cId="2143644265" sldId="295"/>
        </pc:sldMkLst>
        <pc:spChg chg="mod">
          <ac:chgData name="Ken Chang" userId="99eda9be46b8e3e9" providerId="LiveId" clId="{07AEA6E0-1856-4CB4-AC9C-B69EE2B61938}" dt="2024-09-29T19:41:14.510" v="1261" actId="20577"/>
          <ac:spMkLst>
            <pc:docMk/>
            <pc:sldMk cId="2143644265" sldId="295"/>
            <ac:spMk id="3" creationId="{A6A33159-D030-2F82-A142-F75940728319}"/>
          </ac:spMkLst>
        </pc:spChg>
      </pc:sldChg>
      <pc:sldChg chg="modSp add mod">
        <pc:chgData name="Ken Chang" userId="99eda9be46b8e3e9" providerId="LiveId" clId="{07AEA6E0-1856-4CB4-AC9C-B69EE2B61938}" dt="2024-09-29T21:24:27.595" v="1406" actId="20577"/>
        <pc:sldMkLst>
          <pc:docMk/>
          <pc:sldMk cId="448311836" sldId="296"/>
        </pc:sldMkLst>
        <pc:spChg chg="mod">
          <ac:chgData name="Ken Chang" userId="99eda9be46b8e3e9" providerId="LiveId" clId="{07AEA6E0-1856-4CB4-AC9C-B69EE2B61938}" dt="2024-09-29T21:24:27.595" v="1406" actId="20577"/>
          <ac:spMkLst>
            <pc:docMk/>
            <pc:sldMk cId="448311836" sldId="296"/>
            <ac:spMk id="3" creationId="{A6A33159-D030-2F82-A142-F75940728319}"/>
          </ac:spMkLst>
        </pc:spChg>
      </pc:sldChg>
      <pc:sldChg chg="addSp delSp modSp new mod">
        <pc:chgData name="Ken Chang" userId="99eda9be46b8e3e9" providerId="LiveId" clId="{07AEA6E0-1856-4CB4-AC9C-B69EE2B61938}" dt="2024-09-29T23:09:02.422" v="7900" actId="6549"/>
        <pc:sldMkLst>
          <pc:docMk/>
          <pc:sldMk cId="62254552" sldId="297"/>
        </pc:sldMkLst>
        <pc:spChg chg="mod">
          <ac:chgData name="Ken Chang" userId="99eda9be46b8e3e9" providerId="LiveId" clId="{07AEA6E0-1856-4CB4-AC9C-B69EE2B61938}" dt="2024-09-29T21:31:52.237" v="1820" actId="20577"/>
          <ac:spMkLst>
            <pc:docMk/>
            <pc:sldMk cId="62254552" sldId="297"/>
            <ac:spMk id="2" creationId="{6A6E19BB-87D6-7B6D-3909-B41144FF677D}"/>
          </ac:spMkLst>
        </pc:spChg>
        <pc:spChg chg="del">
          <ac:chgData name="Ken Chang" userId="99eda9be46b8e3e9" providerId="LiveId" clId="{07AEA6E0-1856-4CB4-AC9C-B69EE2B61938}" dt="2024-09-29T21:37:47.672" v="1970" actId="931"/>
          <ac:spMkLst>
            <pc:docMk/>
            <pc:sldMk cId="62254552" sldId="297"/>
            <ac:spMk id="3" creationId="{D96483D8-CDFD-D80D-5604-7F0D44253C2B}"/>
          </ac:spMkLst>
        </pc:spChg>
        <pc:spChg chg="mod">
          <ac:chgData name="Ken Chang" userId="99eda9be46b8e3e9" providerId="LiveId" clId="{07AEA6E0-1856-4CB4-AC9C-B69EE2B61938}" dt="2024-09-29T23:09:02.422" v="7900" actId="6549"/>
          <ac:spMkLst>
            <pc:docMk/>
            <pc:sldMk cId="62254552" sldId="297"/>
            <ac:spMk id="4" creationId="{3F92E049-D8A0-861B-81BA-F5FA1B0065BB}"/>
          </ac:spMkLst>
        </pc:spChg>
        <pc:picChg chg="add mod">
          <ac:chgData name="Ken Chang" userId="99eda9be46b8e3e9" providerId="LiveId" clId="{07AEA6E0-1856-4CB4-AC9C-B69EE2B61938}" dt="2024-09-29T21:37:49.772" v="1971" actId="27614"/>
          <ac:picMkLst>
            <pc:docMk/>
            <pc:sldMk cId="62254552" sldId="297"/>
            <ac:picMk id="6" creationId="{209F6337-8F9A-EE3F-3F92-1B03083EEBEA}"/>
          </ac:picMkLst>
        </pc:picChg>
      </pc:sldChg>
      <pc:sldChg chg="modSp add mod">
        <pc:chgData name="Ken Chang" userId="99eda9be46b8e3e9" providerId="LiveId" clId="{07AEA6E0-1856-4CB4-AC9C-B69EE2B61938}" dt="2024-09-29T21:49:47.306" v="3336" actId="20577"/>
        <pc:sldMkLst>
          <pc:docMk/>
          <pc:sldMk cId="2141767352" sldId="298"/>
        </pc:sldMkLst>
        <pc:spChg chg="mod">
          <ac:chgData name="Ken Chang" userId="99eda9be46b8e3e9" providerId="LiveId" clId="{07AEA6E0-1856-4CB4-AC9C-B69EE2B61938}" dt="2024-09-29T21:49:47.306" v="3336" actId="20577"/>
          <ac:spMkLst>
            <pc:docMk/>
            <pc:sldMk cId="2141767352" sldId="298"/>
            <ac:spMk id="4" creationId="{3F92E049-D8A0-861B-81BA-F5FA1B0065BB}"/>
          </ac:spMkLst>
        </pc:spChg>
      </pc:sldChg>
      <pc:sldChg chg="add">
        <pc:chgData name="Ken Chang" userId="99eda9be46b8e3e9" providerId="LiveId" clId="{07AEA6E0-1856-4CB4-AC9C-B69EE2B61938}" dt="2024-09-29T21:38:48.410" v="1974" actId="2890"/>
        <pc:sldMkLst>
          <pc:docMk/>
          <pc:sldMk cId="3231512439" sldId="299"/>
        </pc:sldMkLst>
      </pc:sldChg>
      <pc:sldChg chg="modSp add mod">
        <pc:chgData name="Ken Chang" userId="99eda9be46b8e3e9" providerId="LiveId" clId="{07AEA6E0-1856-4CB4-AC9C-B69EE2B61938}" dt="2024-09-29T21:58:48.428" v="3969" actId="27636"/>
        <pc:sldMkLst>
          <pc:docMk/>
          <pc:sldMk cId="1865489992" sldId="300"/>
        </pc:sldMkLst>
        <pc:spChg chg="mod">
          <ac:chgData name="Ken Chang" userId="99eda9be46b8e3e9" providerId="LiveId" clId="{07AEA6E0-1856-4CB4-AC9C-B69EE2B61938}" dt="2024-09-29T21:57:26.178" v="3941" actId="20577"/>
          <ac:spMkLst>
            <pc:docMk/>
            <pc:sldMk cId="1865489992" sldId="300"/>
            <ac:spMk id="2" creationId="{6A6E19BB-87D6-7B6D-3909-B41144FF677D}"/>
          </ac:spMkLst>
        </pc:spChg>
        <pc:spChg chg="mod">
          <ac:chgData name="Ken Chang" userId="99eda9be46b8e3e9" providerId="LiveId" clId="{07AEA6E0-1856-4CB4-AC9C-B69EE2B61938}" dt="2024-09-29T21:58:48.428" v="3969" actId="27636"/>
          <ac:spMkLst>
            <pc:docMk/>
            <pc:sldMk cId="1865489992" sldId="300"/>
            <ac:spMk id="4" creationId="{3F92E049-D8A0-861B-81BA-F5FA1B0065BB}"/>
          </ac:spMkLst>
        </pc:spChg>
      </pc:sldChg>
      <pc:sldChg chg="modSp add mod">
        <pc:chgData name="Ken Chang" userId="99eda9be46b8e3e9" providerId="LiveId" clId="{07AEA6E0-1856-4CB4-AC9C-B69EE2B61938}" dt="2024-09-29T21:54:45.565" v="3714" actId="20577"/>
        <pc:sldMkLst>
          <pc:docMk/>
          <pc:sldMk cId="1733555763" sldId="301"/>
        </pc:sldMkLst>
        <pc:spChg chg="mod">
          <ac:chgData name="Ken Chang" userId="99eda9be46b8e3e9" providerId="LiveId" clId="{07AEA6E0-1856-4CB4-AC9C-B69EE2B61938}" dt="2024-09-29T21:54:45.565" v="3714" actId="20577"/>
          <ac:spMkLst>
            <pc:docMk/>
            <pc:sldMk cId="1733555763" sldId="301"/>
            <ac:spMk id="4" creationId="{3F92E049-D8A0-861B-81BA-F5FA1B0065BB}"/>
          </ac:spMkLst>
        </pc:spChg>
      </pc:sldChg>
      <pc:sldChg chg="modSp add mod">
        <pc:chgData name="Ken Chang" userId="99eda9be46b8e3e9" providerId="LiveId" clId="{07AEA6E0-1856-4CB4-AC9C-B69EE2B61938}" dt="2024-09-29T22:00:16.470" v="4209" actId="20577"/>
        <pc:sldMkLst>
          <pc:docMk/>
          <pc:sldMk cId="68627005" sldId="302"/>
        </pc:sldMkLst>
        <pc:spChg chg="mod">
          <ac:chgData name="Ken Chang" userId="99eda9be46b8e3e9" providerId="LiveId" clId="{07AEA6E0-1856-4CB4-AC9C-B69EE2B61938}" dt="2024-09-29T22:00:16.470" v="4209" actId="20577"/>
          <ac:spMkLst>
            <pc:docMk/>
            <pc:sldMk cId="68627005" sldId="302"/>
            <ac:spMk id="4" creationId="{3F92E049-D8A0-861B-81BA-F5FA1B0065BB}"/>
          </ac:spMkLst>
        </pc:spChg>
      </pc:sldChg>
      <pc:sldChg chg="modSp add mod">
        <pc:chgData name="Ken Chang" userId="99eda9be46b8e3e9" providerId="LiveId" clId="{07AEA6E0-1856-4CB4-AC9C-B69EE2B61938}" dt="2024-09-29T22:02:35.730" v="4236" actId="5793"/>
        <pc:sldMkLst>
          <pc:docMk/>
          <pc:sldMk cId="3309662059" sldId="303"/>
        </pc:sldMkLst>
        <pc:spChg chg="mod">
          <ac:chgData name="Ken Chang" userId="99eda9be46b8e3e9" providerId="LiveId" clId="{07AEA6E0-1856-4CB4-AC9C-B69EE2B61938}" dt="2024-09-29T22:02:35.730" v="4236" actId="5793"/>
          <ac:spMkLst>
            <pc:docMk/>
            <pc:sldMk cId="3309662059" sldId="303"/>
            <ac:spMk id="4" creationId="{3F92E049-D8A0-861B-81BA-F5FA1B0065BB}"/>
          </ac:spMkLst>
        </pc:spChg>
      </pc:sldChg>
      <pc:sldChg chg="modSp add mod">
        <pc:chgData name="Ken Chang" userId="99eda9be46b8e3e9" providerId="LiveId" clId="{07AEA6E0-1856-4CB4-AC9C-B69EE2B61938}" dt="2024-09-29T22:06:14.416" v="4473" actId="20577"/>
        <pc:sldMkLst>
          <pc:docMk/>
          <pc:sldMk cId="4098043040" sldId="304"/>
        </pc:sldMkLst>
        <pc:spChg chg="mod">
          <ac:chgData name="Ken Chang" userId="99eda9be46b8e3e9" providerId="LiveId" clId="{07AEA6E0-1856-4CB4-AC9C-B69EE2B61938}" dt="2024-09-29T22:02:58.159" v="4244" actId="20577"/>
          <ac:spMkLst>
            <pc:docMk/>
            <pc:sldMk cId="4098043040" sldId="304"/>
            <ac:spMk id="2" creationId="{6A6E19BB-87D6-7B6D-3909-B41144FF677D}"/>
          </ac:spMkLst>
        </pc:spChg>
        <pc:spChg chg="mod">
          <ac:chgData name="Ken Chang" userId="99eda9be46b8e3e9" providerId="LiveId" clId="{07AEA6E0-1856-4CB4-AC9C-B69EE2B61938}" dt="2024-09-29T22:06:14.416" v="4473" actId="20577"/>
          <ac:spMkLst>
            <pc:docMk/>
            <pc:sldMk cId="4098043040" sldId="304"/>
            <ac:spMk id="4" creationId="{3F92E049-D8A0-861B-81BA-F5FA1B0065BB}"/>
          </ac:spMkLst>
        </pc:spChg>
      </pc:sldChg>
      <pc:sldChg chg="modSp add mod ord">
        <pc:chgData name="Ken Chang" userId="99eda9be46b8e3e9" providerId="LiveId" clId="{07AEA6E0-1856-4CB4-AC9C-B69EE2B61938}" dt="2024-09-29T22:10:30.067" v="4587" actId="207"/>
        <pc:sldMkLst>
          <pc:docMk/>
          <pc:sldMk cId="3901438239" sldId="305"/>
        </pc:sldMkLst>
        <pc:spChg chg="mod">
          <ac:chgData name="Ken Chang" userId="99eda9be46b8e3e9" providerId="LiveId" clId="{07AEA6E0-1856-4CB4-AC9C-B69EE2B61938}" dt="2024-09-29T22:07:11.528" v="4487" actId="947"/>
          <ac:spMkLst>
            <pc:docMk/>
            <pc:sldMk cId="3901438239" sldId="305"/>
            <ac:spMk id="2" creationId="{338A15DE-D135-0710-9984-A0A55E960CB0}"/>
          </ac:spMkLst>
        </pc:spChg>
        <pc:spChg chg="mod">
          <ac:chgData name="Ken Chang" userId="99eda9be46b8e3e9" providerId="LiveId" clId="{07AEA6E0-1856-4CB4-AC9C-B69EE2B61938}" dt="2024-09-29T22:10:30.067" v="4587" actId="207"/>
          <ac:spMkLst>
            <pc:docMk/>
            <pc:sldMk cId="3901438239" sldId="305"/>
            <ac:spMk id="3" creationId="{ECC8AA23-D8D0-93BE-5C5F-103A750B0D2F}"/>
          </ac:spMkLst>
        </pc:spChg>
      </pc:sldChg>
      <pc:sldChg chg="modSp add mod">
        <pc:chgData name="Ken Chang" userId="99eda9be46b8e3e9" providerId="LiveId" clId="{07AEA6E0-1856-4CB4-AC9C-B69EE2B61938}" dt="2024-09-29T22:15:31.367" v="5480" actId="20577"/>
        <pc:sldMkLst>
          <pc:docMk/>
          <pc:sldMk cId="3296345051" sldId="306"/>
        </pc:sldMkLst>
        <pc:spChg chg="mod">
          <ac:chgData name="Ken Chang" userId="99eda9be46b8e3e9" providerId="LiveId" clId="{07AEA6E0-1856-4CB4-AC9C-B69EE2B61938}" dt="2024-09-29T22:15:31.367" v="5480" actId="20577"/>
          <ac:spMkLst>
            <pc:docMk/>
            <pc:sldMk cId="3296345051" sldId="306"/>
            <ac:spMk id="3" creationId="{ECC8AA23-D8D0-93BE-5C5F-103A750B0D2F}"/>
          </ac:spMkLst>
        </pc:spChg>
      </pc:sldChg>
      <pc:sldChg chg="modSp add mod">
        <pc:chgData name="Ken Chang" userId="99eda9be46b8e3e9" providerId="LiveId" clId="{07AEA6E0-1856-4CB4-AC9C-B69EE2B61938}" dt="2024-09-29T22:18:57.425" v="6098" actId="313"/>
        <pc:sldMkLst>
          <pc:docMk/>
          <pc:sldMk cId="1065220818" sldId="307"/>
        </pc:sldMkLst>
        <pc:spChg chg="mod">
          <ac:chgData name="Ken Chang" userId="99eda9be46b8e3e9" providerId="LiveId" clId="{07AEA6E0-1856-4CB4-AC9C-B69EE2B61938}" dt="2024-09-29T22:18:57.425" v="6098" actId="313"/>
          <ac:spMkLst>
            <pc:docMk/>
            <pc:sldMk cId="1065220818" sldId="307"/>
            <ac:spMk id="3" creationId="{ECC8AA23-D8D0-93BE-5C5F-103A750B0D2F}"/>
          </ac:spMkLst>
        </pc:spChg>
      </pc:sldChg>
      <pc:sldChg chg="addSp delSp modSp new mod">
        <pc:chgData name="Ken Chang" userId="99eda9be46b8e3e9" providerId="LiveId" clId="{07AEA6E0-1856-4CB4-AC9C-B69EE2B61938}" dt="2024-09-29T22:26:19.669" v="6452" actId="20577"/>
        <pc:sldMkLst>
          <pc:docMk/>
          <pc:sldMk cId="3423108619" sldId="308"/>
        </pc:sldMkLst>
        <pc:spChg chg="mod">
          <ac:chgData name="Ken Chang" userId="99eda9be46b8e3e9" providerId="LiveId" clId="{07AEA6E0-1856-4CB4-AC9C-B69EE2B61938}" dt="2024-09-29T22:23:56.520" v="6113" actId="14100"/>
          <ac:spMkLst>
            <pc:docMk/>
            <pc:sldMk cId="3423108619" sldId="308"/>
            <ac:spMk id="2" creationId="{0289A960-7D72-ECE3-BC8C-7B16C80B6D5F}"/>
          </ac:spMkLst>
        </pc:spChg>
        <pc:spChg chg="del">
          <ac:chgData name="Ken Chang" userId="99eda9be46b8e3e9" providerId="LiveId" clId="{07AEA6E0-1856-4CB4-AC9C-B69EE2B61938}" dt="2024-09-29T22:23:25.716" v="6105" actId="931"/>
          <ac:spMkLst>
            <pc:docMk/>
            <pc:sldMk cId="3423108619" sldId="308"/>
            <ac:spMk id="3" creationId="{D3A56154-A280-547C-E298-7362EEA92103}"/>
          </ac:spMkLst>
        </pc:spChg>
        <pc:spChg chg="mod">
          <ac:chgData name="Ken Chang" userId="99eda9be46b8e3e9" providerId="LiveId" clId="{07AEA6E0-1856-4CB4-AC9C-B69EE2B61938}" dt="2024-09-29T22:26:19.669" v="6452" actId="20577"/>
          <ac:spMkLst>
            <pc:docMk/>
            <pc:sldMk cId="3423108619" sldId="308"/>
            <ac:spMk id="4" creationId="{69F4A24F-3905-17CB-0041-8E31A283A266}"/>
          </ac:spMkLst>
        </pc:spChg>
        <pc:picChg chg="add mod">
          <ac:chgData name="Ken Chang" userId="99eda9be46b8e3e9" providerId="LiveId" clId="{07AEA6E0-1856-4CB4-AC9C-B69EE2B61938}" dt="2024-09-29T22:23:28.354" v="6107" actId="962"/>
          <ac:picMkLst>
            <pc:docMk/>
            <pc:sldMk cId="3423108619" sldId="308"/>
            <ac:picMk id="6" creationId="{23A8F9CD-49DA-3C8F-FB07-78EFC94FEC2A}"/>
          </ac:picMkLst>
        </pc:picChg>
      </pc:sldChg>
      <pc:sldChg chg="addSp delSp modSp new mod modClrScheme chgLayout">
        <pc:chgData name="Ken Chang" userId="99eda9be46b8e3e9" providerId="LiveId" clId="{07AEA6E0-1856-4CB4-AC9C-B69EE2B61938}" dt="2024-09-29T23:11:33.553" v="8084" actId="27636"/>
        <pc:sldMkLst>
          <pc:docMk/>
          <pc:sldMk cId="3986617291" sldId="309"/>
        </pc:sldMkLst>
        <pc:spChg chg="mod">
          <ac:chgData name="Ken Chang" userId="99eda9be46b8e3e9" providerId="LiveId" clId="{07AEA6E0-1856-4CB4-AC9C-B69EE2B61938}" dt="2024-09-29T23:11:22.522" v="8081" actId="26606"/>
          <ac:spMkLst>
            <pc:docMk/>
            <pc:sldMk cId="3986617291" sldId="309"/>
            <ac:spMk id="2" creationId="{5002824D-B4B8-C916-FF51-C35462EF2219}"/>
          </ac:spMkLst>
        </pc:spChg>
        <pc:spChg chg="del">
          <ac:chgData name="Ken Chang" userId="99eda9be46b8e3e9" providerId="LiveId" clId="{07AEA6E0-1856-4CB4-AC9C-B69EE2B61938}" dt="2024-09-29T23:11:16.423" v="8078" actId="931"/>
          <ac:spMkLst>
            <pc:docMk/>
            <pc:sldMk cId="3986617291" sldId="309"/>
            <ac:spMk id="3" creationId="{7007E91A-0F35-5698-9B5A-10A7AE47CB98}"/>
          </ac:spMkLst>
        </pc:spChg>
        <pc:spChg chg="mod">
          <ac:chgData name="Ken Chang" userId="99eda9be46b8e3e9" providerId="LiveId" clId="{07AEA6E0-1856-4CB4-AC9C-B69EE2B61938}" dt="2024-09-29T23:11:33.553" v="8084" actId="27636"/>
          <ac:spMkLst>
            <pc:docMk/>
            <pc:sldMk cId="3986617291" sldId="309"/>
            <ac:spMk id="4" creationId="{A16729A3-81F9-D920-098A-291D7A39CA0B}"/>
          </ac:spMkLst>
        </pc:spChg>
        <pc:picChg chg="add mod ord">
          <ac:chgData name="Ken Chang" userId="99eda9be46b8e3e9" providerId="LiveId" clId="{07AEA6E0-1856-4CB4-AC9C-B69EE2B61938}" dt="2024-09-29T23:11:22.522" v="8081" actId="26606"/>
          <ac:picMkLst>
            <pc:docMk/>
            <pc:sldMk cId="3986617291" sldId="309"/>
            <ac:picMk id="6" creationId="{693B90E8-4E1A-B169-3784-EA6F26C99D4D}"/>
          </ac:picMkLst>
        </pc:picChg>
      </pc:sldChg>
      <pc:sldChg chg="modSp add mod">
        <pc:chgData name="Ken Chang" userId="99eda9be46b8e3e9" providerId="LiveId" clId="{07AEA6E0-1856-4CB4-AC9C-B69EE2B61938}" dt="2024-09-29T22:28:42.038" v="6724" actId="20577"/>
        <pc:sldMkLst>
          <pc:docMk/>
          <pc:sldMk cId="1718651042" sldId="310"/>
        </pc:sldMkLst>
        <pc:spChg chg="mod">
          <ac:chgData name="Ken Chang" userId="99eda9be46b8e3e9" providerId="LiveId" clId="{07AEA6E0-1856-4CB4-AC9C-B69EE2B61938}" dt="2024-09-29T22:28:42.038" v="6724" actId="20577"/>
          <ac:spMkLst>
            <pc:docMk/>
            <pc:sldMk cId="1718651042" sldId="310"/>
            <ac:spMk id="4" creationId="{69F4A24F-3905-17CB-0041-8E31A283A266}"/>
          </ac:spMkLst>
        </pc:spChg>
      </pc:sldChg>
      <pc:sldChg chg="modSp add mod">
        <pc:chgData name="Ken Chang" userId="99eda9be46b8e3e9" providerId="LiveId" clId="{07AEA6E0-1856-4CB4-AC9C-B69EE2B61938}" dt="2024-09-29T22:33:49.853" v="6801" actId="6549"/>
        <pc:sldMkLst>
          <pc:docMk/>
          <pc:sldMk cId="1001280828" sldId="311"/>
        </pc:sldMkLst>
        <pc:spChg chg="mod">
          <ac:chgData name="Ken Chang" userId="99eda9be46b8e3e9" providerId="LiveId" clId="{07AEA6E0-1856-4CB4-AC9C-B69EE2B61938}" dt="2024-09-29T22:32:13.725" v="6784" actId="947"/>
          <ac:spMkLst>
            <pc:docMk/>
            <pc:sldMk cId="1001280828" sldId="311"/>
            <ac:spMk id="2" creationId="{0289A960-7D72-ECE3-BC8C-7B16C80B6D5F}"/>
          </ac:spMkLst>
        </pc:spChg>
        <pc:spChg chg="mod">
          <ac:chgData name="Ken Chang" userId="99eda9be46b8e3e9" providerId="LiveId" clId="{07AEA6E0-1856-4CB4-AC9C-B69EE2B61938}" dt="2024-09-29T22:33:49.853" v="6801" actId="6549"/>
          <ac:spMkLst>
            <pc:docMk/>
            <pc:sldMk cId="1001280828" sldId="311"/>
            <ac:spMk id="4" creationId="{69F4A24F-3905-17CB-0041-8E31A283A266}"/>
          </ac:spMkLst>
        </pc:spChg>
      </pc:sldChg>
      <pc:sldChg chg="modSp add mod">
        <pc:chgData name="Ken Chang" userId="99eda9be46b8e3e9" providerId="LiveId" clId="{07AEA6E0-1856-4CB4-AC9C-B69EE2B61938}" dt="2024-09-29T22:34:08.660" v="6803" actId="207"/>
        <pc:sldMkLst>
          <pc:docMk/>
          <pc:sldMk cId="956108166" sldId="312"/>
        </pc:sldMkLst>
        <pc:spChg chg="mod">
          <ac:chgData name="Ken Chang" userId="99eda9be46b8e3e9" providerId="LiveId" clId="{07AEA6E0-1856-4CB4-AC9C-B69EE2B61938}" dt="2024-09-29T22:34:08.660" v="6803" actId="207"/>
          <ac:spMkLst>
            <pc:docMk/>
            <pc:sldMk cId="956108166" sldId="312"/>
            <ac:spMk id="4" creationId="{69F4A24F-3905-17CB-0041-8E31A283A266}"/>
          </ac:spMkLst>
        </pc:spChg>
      </pc:sldChg>
      <pc:sldChg chg="add">
        <pc:chgData name="Ken Chang" userId="99eda9be46b8e3e9" providerId="LiveId" clId="{07AEA6E0-1856-4CB4-AC9C-B69EE2B61938}" dt="2024-09-29T22:34:17.777" v="6804" actId="2890"/>
        <pc:sldMkLst>
          <pc:docMk/>
          <pc:sldMk cId="2167459091" sldId="313"/>
        </pc:sldMkLst>
      </pc:sldChg>
      <pc:sldChg chg="modSp add mod">
        <pc:chgData name="Ken Chang" userId="99eda9be46b8e3e9" providerId="LiveId" clId="{07AEA6E0-1856-4CB4-AC9C-B69EE2B61938}" dt="2024-09-29T22:38:00.878" v="6818" actId="114"/>
        <pc:sldMkLst>
          <pc:docMk/>
          <pc:sldMk cId="129488625" sldId="314"/>
        </pc:sldMkLst>
        <pc:spChg chg="mod">
          <ac:chgData name="Ken Chang" userId="99eda9be46b8e3e9" providerId="LiveId" clId="{07AEA6E0-1856-4CB4-AC9C-B69EE2B61938}" dt="2024-09-29T22:38:00.878" v="6818" actId="114"/>
          <ac:spMkLst>
            <pc:docMk/>
            <pc:sldMk cId="129488625" sldId="314"/>
            <ac:spMk id="4" creationId="{69F4A24F-3905-17CB-0041-8E31A283A266}"/>
          </ac:spMkLst>
        </pc:spChg>
      </pc:sldChg>
      <pc:sldChg chg="modSp add mod">
        <pc:chgData name="Ken Chang" userId="99eda9be46b8e3e9" providerId="LiveId" clId="{07AEA6E0-1856-4CB4-AC9C-B69EE2B61938}" dt="2024-09-29T22:50:45.845" v="6979" actId="207"/>
        <pc:sldMkLst>
          <pc:docMk/>
          <pc:sldMk cId="1336231747" sldId="315"/>
        </pc:sldMkLst>
        <pc:spChg chg="mod">
          <ac:chgData name="Ken Chang" userId="99eda9be46b8e3e9" providerId="LiveId" clId="{07AEA6E0-1856-4CB4-AC9C-B69EE2B61938}" dt="2024-09-29T22:50:45.845" v="6979" actId="207"/>
          <ac:spMkLst>
            <pc:docMk/>
            <pc:sldMk cId="1336231747" sldId="315"/>
            <ac:spMk id="4" creationId="{69F4A24F-3905-17CB-0041-8E31A283A266}"/>
          </ac:spMkLst>
        </pc:spChg>
      </pc:sldChg>
      <pc:sldChg chg="modSp add mod">
        <pc:chgData name="Ken Chang" userId="99eda9be46b8e3e9" providerId="LiveId" clId="{07AEA6E0-1856-4CB4-AC9C-B69EE2B61938}" dt="2024-09-29T23:26:12.374" v="8994" actId="20577"/>
        <pc:sldMkLst>
          <pc:docMk/>
          <pc:sldMk cId="4117486520" sldId="316"/>
        </pc:sldMkLst>
        <pc:spChg chg="mod">
          <ac:chgData name="Ken Chang" userId="99eda9be46b8e3e9" providerId="LiveId" clId="{07AEA6E0-1856-4CB4-AC9C-B69EE2B61938}" dt="2024-09-29T22:53:55.870" v="6990" actId="20577"/>
          <ac:spMkLst>
            <pc:docMk/>
            <pc:sldMk cId="4117486520" sldId="316"/>
            <ac:spMk id="2" creationId="{6A6E19BB-87D6-7B6D-3909-B41144FF677D}"/>
          </ac:spMkLst>
        </pc:spChg>
        <pc:spChg chg="mod">
          <ac:chgData name="Ken Chang" userId="99eda9be46b8e3e9" providerId="LiveId" clId="{07AEA6E0-1856-4CB4-AC9C-B69EE2B61938}" dt="2024-09-29T23:26:12.374" v="8994" actId="20577"/>
          <ac:spMkLst>
            <pc:docMk/>
            <pc:sldMk cId="4117486520" sldId="316"/>
            <ac:spMk id="4" creationId="{3F92E049-D8A0-861B-81BA-F5FA1B0065BB}"/>
          </ac:spMkLst>
        </pc:spChg>
      </pc:sldChg>
      <pc:sldChg chg="modSp add mod">
        <pc:chgData name="Ken Chang" userId="99eda9be46b8e3e9" providerId="LiveId" clId="{07AEA6E0-1856-4CB4-AC9C-B69EE2B61938}" dt="2024-09-29T23:18:28.681" v="8506" actId="20577"/>
        <pc:sldMkLst>
          <pc:docMk/>
          <pc:sldMk cId="1174089768" sldId="317"/>
        </pc:sldMkLst>
        <pc:spChg chg="mod">
          <ac:chgData name="Ken Chang" userId="99eda9be46b8e3e9" providerId="LiveId" clId="{07AEA6E0-1856-4CB4-AC9C-B69EE2B61938}" dt="2024-09-29T23:12:42.827" v="8091" actId="947"/>
          <ac:spMkLst>
            <pc:docMk/>
            <pc:sldMk cId="1174089768" sldId="317"/>
            <ac:spMk id="2" creationId="{0289A960-7D72-ECE3-BC8C-7B16C80B6D5F}"/>
          </ac:spMkLst>
        </pc:spChg>
        <pc:spChg chg="mod">
          <ac:chgData name="Ken Chang" userId="99eda9be46b8e3e9" providerId="LiveId" clId="{07AEA6E0-1856-4CB4-AC9C-B69EE2B61938}" dt="2024-09-29T23:18:28.681" v="8506" actId="20577"/>
          <ac:spMkLst>
            <pc:docMk/>
            <pc:sldMk cId="1174089768" sldId="317"/>
            <ac:spMk id="4" creationId="{69F4A24F-3905-17CB-0041-8E31A283A266}"/>
          </ac:spMkLst>
        </pc:spChg>
      </pc:sldChg>
      <pc:sldChg chg="modSp add mod">
        <pc:chgData name="Ken Chang" userId="99eda9be46b8e3e9" providerId="LiveId" clId="{07AEA6E0-1856-4CB4-AC9C-B69EE2B61938}" dt="2024-09-29T23:31:53.919" v="9411" actId="20577"/>
        <pc:sldMkLst>
          <pc:docMk/>
          <pc:sldMk cId="1033454157" sldId="318"/>
        </pc:sldMkLst>
        <pc:spChg chg="mod">
          <ac:chgData name="Ken Chang" userId="99eda9be46b8e3e9" providerId="LiveId" clId="{07AEA6E0-1856-4CB4-AC9C-B69EE2B61938}" dt="2024-09-29T23:31:53.919" v="9411" actId="20577"/>
          <ac:spMkLst>
            <pc:docMk/>
            <pc:sldMk cId="1033454157" sldId="318"/>
            <ac:spMk id="4" creationId="{A16729A3-81F9-D920-098A-291D7A39CA0B}"/>
          </ac:spMkLst>
        </pc:spChg>
      </pc:sldChg>
      <pc:sldChg chg="modSp add mod">
        <pc:chgData name="Ken Chang" userId="99eda9be46b8e3e9" providerId="LiveId" clId="{07AEA6E0-1856-4CB4-AC9C-B69EE2B61938}" dt="2024-09-29T23:25:28.303" v="8954" actId="20577"/>
        <pc:sldMkLst>
          <pc:docMk/>
          <pc:sldMk cId="3433982484" sldId="319"/>
        </pc:sldMkLst>
        <pc:spChg chg="mod">
          <ac:chgData name="Ken Chang" userId="99eda9be46b8e3e9" providerId="LiveId" clId="{07AEA6E0-1856-4CB4-AC9C-B69EE2B61938}" dt="2024-09-29T23:25:28.303" v="8954" actId="20577"/>
          <ac:spMkLst>
            <pc:docMk/>
            <pc:sldMk cId="3433982484" sldId="319"/>
            <ac:spMk id="4" creationId="{69F4A24F-3905-17CB-0041-8E31A283A266}"/>
          </ac:spMkLst>
        </pc:spChg>
      </pc:sldChg>
      <pc:sldChg chg="modSp add mod">
        <pc:chgData name="Ken Chang" userId="99eda9be46b8e3e9" providerId="LiveId" clId="{07AEA6E0-1856-4CB4-AC9C-B69EE2B61938}" dt="2024-09-29T23:41:10.123" v="9493" actId="20577"/>
        <pc:sldMkLst>
          <pc:docMk/>
          <pc:sldMk cId="3058625003" sldId="320"/>
        </pc:sldMkLst>
        <pc:spChg chg="mod">
          <ac:chgData name="Ken Chang" userId="99eda9be46b8e3e9" providerId="LiveId" clId="{07AEA6E0-1856-4CB4-AC9C-B69EE2B61938}" dt="2024-09-29T23:41:10.123" v="9493" actId="20577"/>
          <ac:spMkLst>
            <pc:docMk/>
            <pc:sldMk cId="3058625003" sldId="320"/>
            <ac:spMk id="4" creationId="{A16729A3-81F9-D920-098A-291D7A39CA0B}"/>
          </ac:spMkLst>
        </pc:spChg>
      </pc:sldChg>
      <pc:sldChg chg="modSp add mod">
        <pc:chgData name="Ken Chang" userId="99eda9be46b8e3e9" providerId="LiveId" clId="{07AEA6E0-1856-4CB4-AC9C-B69EE2B61938}" dt="2024-09-29T23:43:37.564" v="9532" actId="114"/>
        <pc:sldMkLst>
          <pc:docMk/>
          <pc:sldMk cId="3835947957" sldId="321"/>
        </pc:sldMkLst>
        <pc:spChg chg="mod">
          <ac:chgData name="Ken Chang" userId="99eda9be46b8e3e9" providerId="LiveId" clId="{07AEA6E0-1856-4CB4-AC9C-B69EE2B61938}" dt="2024-09-29T23:43:37.564" v="9532" actId="114"/>
          <ac:spMkLst>
            <pc:docMk/>
            <pc:sldMk cId="3835947957" sldId="321"/>
            <ac:spMk id="4" creationId="{A16729A3-81F9-D920-098A-291D7A39CA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9/29/2024</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221729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21</a:t>
            </a:fld>
            <a:endParaRPr lang="en-US"/>
          </a:p>
        </p:txBody>
      </p:sp>
    </p:spTree>
    <p:extLst>
      <p:ext uri="{BB962C8B-B14F-4D97-AF65-F5344CB8AC3E}">
        <p14:creationId xmlns:p14="http://schemas.microsoft.com/office/powerpoint/2010/main" val="67326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22</a:t>
            </a:fld>
            <a:endParaRPr lang="en-US"/>
          </a:p>
        </p:txBody>
      </p:sp>
    </p:spTree>
    <p:extLst>
      <p:ext uri="{BB962C8B-B14F-4D97-AF65-F5344CB8AC3E}">
        <p14:creationId xmlns:p14="http://schemas.microsoft.com/office/powerpoint/2010/main" val="2118523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23</a:t>
            </a:fld>
            <a:endParaRPr lang="en-US"/>
          </a:p>
        </p:txBody>
      </p:sp>
    </p:spTree>
    <p:extLst>
      <p:ext uri="{BB962C8B-B14F-4D97-AF65-F5344CB8AC3E}">
        <p14:creationId xmlns:p14="http://schemas.microsoft.com/office/powerpoint/2010/main" val="310954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229501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5</a:t>
            </a:fld>
            <a:endParaRPr lang="en-US"/>
          </a:p>
        </p:txBody>
      </p:sp>
    </p:spTree>
    <p:extLst>
      <p:ext uri="{BB962C8B-B14F-4D97-AF65-F5344CB8AC3E}">
        <p14:creationId xmlns:p14="http://schemas.microsoft.com/office/powerpoint/2010/main" val="315543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7</a:t>
            </a:fld>
            <a:endParaRPr lang="en-US"/>
          </a:p>
        </p:txBody>
      </p:sp>
    </p:spTree>
    <p:extLst>
      <p:ext uri="{BB962C8B-B14F-4D97-AF65-F5344CB8AC3E}">
        <p14:creationId xmlns:p14="http://schemas.microsoft.com/office/powerpoint/2010/main" val="83833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8</a:t>
            </a:fld>
            <a:endParaRPr lang="en-US"/>
          </a:p>
        </p:txBody>
      </p:sp>
    </p:spTree>
    <p:extLst>
      <p:ext uri="{BB962C8B-B14F-4D97-AF65-F5344CB8AC3E}">
        <p14:creationId xmlns:p14="http://schemas.microsoft.com/office/powerpoint/2010/main" val="266666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9</a:t>
            </a:fld>
            <a:endParaRPr lang="en-US"/>
          </a:p>
        </p:txBody>
      </p:sp>
    </p:spTree>
    <p:extLst>
      <p:ext uri="{BB962C8B-B14F-4D97-AF65-F5344CB8AC3E}">
        <p14:creationId xmlns:p14="http://schemas.microsoft.com/office/powerpoint/2010/main" val="4237706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10</a:t>
            </a:fld>
            <a:endParaRPr lang="en-US"/>
          </a:p>
        </p:txBody>
      </p:sp>
    </p:spTree>
    <p:extLst>
      <p:ext uri="{BB962C8B-B14F-4D97-AF65-F5344CB8AC3E}">
        <p14:creationId xmlns:p14="http://schemas.microsoft.com/office/powerpoint/2010/main" val="396124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11</a:t>
            </a:fld>
            <a:endParaRPr lang="en-US"/>
          </a:p>
        </p:txBody>
      </p:sp>
    </p:spTree>
    <p:extLst>
      <p:ext uri="{BB962C8B-B14F-4D97-AF65-F5344CB8AC3E}">
        <p14:creationId xmlns:p14="http://schemas.microsoft.com/office/powerpoint/2010/main" val="171863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9/29/2024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9/29/2024</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9/29/2024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9/29/2024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9/29/2024</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9/29/2024</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bstract image">
            <a:extLst>
              <a:ext uri="{FF2B5EF4-FFF2-40B4-BE49-F238E27FC236}">
                <a16:creationId xmlns:a16="http://schemas.microsoft.com/office/drawing/2014/main" id="{782ED2F6-AFB3-9199-3999-2B5E4BAF2423}"/>
              </a:ext>
            </a:extLst>
          </p:cNvPr>
          <p:cNvPicPr>
            <a:picLocks noGrp="1" noChangeAspect="1"/>
          </p:cNvPicPr>
          <p:nvPr>
            <p:ph type="pic" sz="quarter" idx="10"/>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a:stretch/>
        </p:blipFill>
        <p:spPr>
          <a:xfrm>
            <a:off x="0" y="0"/>
            <a:ext cx="12192000" cy="6858000"/>
          </a:xfrm>
        </p:spPr>
      </p:pic>
      <p:sp>
        <p:nvSpPr>
          <p:cNvPr id="6" name="Title 5">
            <a:extLst>
              <a:ext uri="{FF2B5EF4-FFF2-40B4-BE49-F238E27FC236}">
                <a16:creationId xmlns:a16="http://schemas.microsoft.com/office/drawing/2014/main" id="{F20A922B-22EC-7FD8-FA8C-2FFAC558BD66}"/>
              </a:ext>
            </a:extLst>
          </p:cNvPr>
          <p:cNvSpPr>
            <a:spLocks noGrp="1"/>
          </p:cNvSpPr>
          <p:nvPr>
            <p:ph type="ctrTitle"/>
          </p:nvPr>
        </p:nvSpPr>
        <p:spPr>
          <a:xfrm>
            <a:off x="1524000" y="2286000"/>
            <a:ext cx="9144000" cy="2286000"/>
          </a:xfrm>
        </p:spPr>
        <p:txBody>
          <a:bodyPr/>
          <a:lstStyle/>
          <a:p>
            <a:r>
              <a:rPr lang="en-US" dirty="0"/>
              <a:t>Enforcing civil discovery</a:t>
            </a:r>
          </a:p>
        </p:txBody>
      </p:sp>
    </p:spTree>
    <p:extLst>
      <p:ext uri="{BB962C8B-B14F-4D97-AF65-F5344CB8AC3E}">
        <p14:creationId xmlns:p14="http://schemas.microsoft.com/office/powerpoint/2010/main" val="63926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242425" y="466344"/>
            <a:ext cx="6241651" cy="811544"/>
          </a:xfrm>
        </p:spPr>
        <p:txBody>
          <a:bodyPr anchor="ctr">
            <a:normAutofit/>
          </a:bodyPr>
          <a:lstStyle/>
          <a:p>
            <a:r>
              <a:rPr lang="en-US" dirty="0"/>
              <a:t>Supremes Strike back</a:t>
            </a:r>
          </a:p>
        </p:txBody>
      </p:sp>
      <p:pic>
        <p:nvPicPr>
          <p:cNvPr id="20" name="Picture Placeholder 7" descr="A person in a black robe holding a gavel&#10;&#10;Description automatically generated">
            <a:extLst>
              <a:ext uri="{FF2B5EF4-FFF2-40B4-BE49-F238E27FC236}">
                <a16:creationId xmlns:a16="http://schemas.microsoft.com/office/drawing/2014/main" id="{59669B42-CC26-1A2A-1FE7-526E425D01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4634" r="13632" b="-1"/>
          <a:stretch/>
        </p:blipFill>
        <p:spPr>
          <a:xfrm>
            <a:off x="20" y="10"/>
            <a:ext cx="4287818" cy="6857990"/>
          </a:xfrm>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5242426" y="1221092"/>
            <a:ext cx="6241650" cy="4975245"/>
          </a:xfrm>
        </p:spPr>
        <p:txBody>
          <a:bodyPr vert="horz" lIns="91440" tIns="45720" rIns="91440" bIns="45720" rtlCol="0">
            <a:normAutofit/>
          </a:bodyPr>
          <a:lstStyle/>
          <a:p>
            <a:pPr marL="0" indent="0">
              <a:buNone/>
            </a:pPr>
            <a:r>
              <a:rPr lang="en-US" sz="2000" dirty="0"/>
              <a:t>There it goes again, SPIRIT.</a:t>
            </a:r>
          </a:p>
          <a:p>
            <a:pPr marL="0" indent="0">
              <a:buNone/>
            </a:pPr>
            <a:r>
              <a:rPr lang="en-US" sz="2800" dirty="0">
                <a:solidFill>
                  <a:srgbClr val="00B0F0"/>
                </a:solidFill>
              </a:rPr>
              <a:t>The responses must be consistent with the letter, </a:t>
            </a:r>
            <a:r>
              <a:rPr lang="en-US" sz="2800" dirty="0">
                <a:solidFill>
                  <a:srgbClr val="FF0000"/>
                </a:solidFill>
              </a:rPr>
              <a:t>spirit</a:t>
            </a:r>
            <a:r>
              <a:rPr lang="en-US" sz="2800" dirty="0">
                <a:solidFill>
                  <a:srgbClr val="00B0F0"/>
                </a:solidFill>
              </a:rPr>
              <a:t> and purpose of the rules</a:t>
            </a:r>
          </a:p>
          <a:p>
            <a:pPr marL="0" indent="0">
              <a:buNone/>
            </a:pPr>
            <a:r>
              <a:rPr lang="en-US" sz="2800" i="1" dirty="0" err="1"/>
              <a:t>Fisons</a:t>
            </a:r>
            <a:r>
              <a:rPr lang="en-US" sz="2800" dirty="0"/>
              <a:t> at 344.</a:t>
            </a:r>
          </a:p>
          <a:p>
            <a:pPr marL="0" indent="0">
              <a:buNone/>
            </a:pPr>
            <a:endParaRPr lang="en-US" sz="2800" dirty="0"/>
          </a:p>
          <a:p>
            <a:pPr marL="0" indent="0">
              <a:buNone/>
            </a:pPr>
            <a:r>
              <a:rPr lang="en-US" sz="2800" dirty="0"/>
              <a:t>“Spirit” is mentioned 7 times in the opinion.  (8 including headnotes)</a:t>
            </a:r>
          </a:p>
        </p:txBody>
      </p:sp>
    </p:spTree>
    <p:extLst>
      <p:ext uri="{BB962C8B-B14F-4D97-AF65-F5344CB8AC3E}">
        <p14:creationId xmlns:p14="http://schemas.microsoft.com/office/powerpoint/2010/main" val="44831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1" y="448056"/>
            <a:ext cx="6172200" cy="1581912"/>
          </a:xfrm>
          <a:noFill/>
        </p:spPr>
        <p:txBody>
          <a:bodyPr anchor="b"/>
          <a:lstStyle/>
          <a:p>
            <a:r>
              <a:rPr lang="en-US" dirty="0"/>
              <a:t>Take home Lessons</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quarter" idx="14"/>
          </p:nvPr>
        </p:nvSpPr>
        <p:spPr>
          <a:xfrm>
            <a:off x="838200" y="2257063"/>
            <a:ext cx="4894006" cy="3904906"/>
          </a:xfrm>
          <a:noFill/>
        </p:spPr>
        <p:txBody>
          <a:bodyPr vert="horz" lIns="91440" tIns="45720" rIns="91440" bIns="45720" rtlCol="0" anchor="t">
            <a:normAutofit/>
          </a:bodyPr>
          <a:lstStyle/>
          <a:p>
            <a:pPr marL="342900" indent="-342900">
              <a:buAutoNum type="arabicPeriod"/>
            </a:pPr>
            <a:r>
              <a:rPr lang="en-US" dirty="0"/>
              <a:t>Don’t play word games. In fact, Don’t play games</a:t>
            </a:r>
          </a:p>
          <a:p>
            <a:pPr marL="342900" indent="-342900">
              <a:buAutoNum type="arabicPeriod"/>
            </a:pPr>
            <a:r>
              <a:rPr lang="en-US" dirty="0"/>
              <a:t>Excessive Discovery vs. Evasive Response</a:t>
            </a:r>
          </a:p>
          <a:p>
            <a:pPr marL="342900" indent="-342900">
              <a:buAutoNum type="arabicPeriod"/>
            </a:pPr>
            <a:r>
              <a:rPr lang="en-US" dirty="0"/>
              <a:t>Cooperation vs. Adversarial System (“Fair and reasoned resistance to discovery is not sanctionable.”)</a:t>
            </a:r>
          </a:p>
          <a:p>
            <a:pPr marL="342900" indent="-342900">
              <a:buAutoNum type="arabicPeriod"/>
            </a:pPr>
            <a:r>
              <a:rPr lang="en-US" dirty="0"/>
              <a:t>Discovery, even in adversarial system, must be conducted in cooperative and forthright manner.</a:t>
            </a:r>
          </a:p>
          <a:p>
            <a:pPr marL="342900" indent="-342900">
              <a:buAutoNum type="arabicPeriod"/>
            </a:pPr>
            <a:r>
              <a:rPr lang="en-US" dirty="0"/>
              <a:t>Think about what you need to know and WHY you need to know it. Ask for it. Enforce it.</a:t>
            </a:r>
          </a:p>
        </p:txBody>
      </p:sp>
      <p:pic>
        <p:nvPicPr>
          <p:cNvPr id="15" name="Picture Placeholder 5" descr="A person looking at blueprints on a brick wall">
            <a:extLst>
              <a:ext uri="{FF2B5EF4-FFF2-40B4-BE49-F238E27FC236}">
                <a16:creationId xmlns:a16="http://schemas.microsoft.com/office/drawing/2014/main" id="{BBD84AA8-495D-1210-1B06-DA73C5BCF36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7157" r="27157"/>
          <a:stretch/>
        </p:blipFill>
        <p:spPr>
          <a:xfrm>
            <a:off x="7500938" y="-22225"/>
            <a:ext cx="4714875" cy="6880225"/>
          </a:xfrm>
        </p:spPr>
      </p:pic>
    </p:spTree>
    <p:extLst>
      <p:ext uri="{BB962C8B-B14F-4D97-AF65-F5344CB8AC3E}">
        <p14:creationId xmlns:p14="http://schemas.microsoft.com/office/powerpoint/2010/main" val="164959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Interrogatory</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lnSpcReduction="10000"/>
          </a:bodyPr>
          <a:lstStyle/>
          <a:p>
            <a:r>
              <a:rPr lang="en-US" dirty="0"/>
              <a:t>Drafting the Interrogatory</a:t>
            </a:r>
          </a:p>
          <a:p>
            <a:pPr lvl="1"/>
            <a:r>
              <a:rPr lang="en-US" dirty="0"/>
              <a:t>Ask yourself: </a:t>
            </a:r>
          </a:p>
          <a:p>
            <a:pPr lvl="2"/>
            <a:r>
              <a:rPr lang="en-US" dirty="0"/>
              <a:t>1.	Why Do I Need/Want it?</a:t>
            </a:r>
          </a:p>
          <a:p>
            <a:pPr lvl="2"/>
            <a:r>
              <a:rPr lang="en-US" dirty="0"/>
              <a:t>2.	Is it excessive? Don’t want to give the judge any impression that you are playing games.</a:t>
            </a:r>
          </a:p>
          <a:p>
            <a:pPr lvl="2"/>
            <a:r>
              <a:rPr lang="en-US" dirty="0"/>
              <a:t>3.	Are you complying with CR 26(g)? How would you respond to the other side’s objections (“not reasonably calculated to lead to admissible evidence, overbroad and burdensome, asks for privileged or protected information, </a:t>
            </a:r>
            <a:r>
              <a:rPr lang="en-US" dirty="0" err="1"/>
              <a:t>etc</a:t>
            </a:r>
            <a:r>
              <a:rPr lang="en-US" dirty="0"/>
              <a:t>”) – “Whether an attorney has made a reasonable inquiry is to be judged by </a:t>
            </a:r>
            <a:r>
              <a:rPr lang="en-US" dirty="0">
                <a:solidFill>
                  <a:srgbClr val="FF0000"/>
                </a:solidFill>
              </a:rPr>
              <a:t>an objective standard</a:t>
            </a:r>
            <a:r>
              <a:rPr lang="en-US" dirty="0"/>
              <a:t>. Subjective belief or good faith alone no longer shields an attorney from sanctions under the rules.” </a:t>
            </a:r>
            <a:r>
              <a:rPr lang="en-US" i="1" dirty="0" err="1"/>
              <a:t>Fisons</a:t>
            </a:r>
            <a:r>
              <a:rPr lang="en-US" dirty="0"/>
              <a:t> at 343. </a:t>
            </a:r>
          </a:p>
          <a:p>
            <a:pPr marL="0" indent="0">
              <a:buNone/>
            </a:pPr>
            <a:endParaRPr lang="en-US" dirty="0"/>
          </a:p>
        </p:txBody>
      </p:sp>
    </p:spTree>
    <p:extLst>
      <p:ext uri="{BB962C8B-B14F-4D97-AF65-F5344CB8AC3E}">
        <p14:creationId xmlns:p14="http://schemas.microsoft.com/office/powerpoint/2010/main" val="62254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Interrogatory</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lnSpcReduction="10000"/>
          </a:bodyPr>
          <a:lstStyle/>
          <a:p>
            <a:r>
              <a:rPr lang="en-US" dirty="0"/>
              <a:t>Calendar 30 days from Service</a:t>
            </a:r>
          </a:p>
          <a:p>
            <a:r>
              <a:rPr lang="en-US" dirty="0"/>
              <a:t>If you receive answers, review compliance</a:t>
            </a:r>
          </a:p>
          <a:p>
            <a:pPr marL="0" indent="0">
              <a:buNone/>
            </a:pPr>
            <a:r>
              <a:rPr lang="en-US" dirty="0"/>
              <a:t>The responses must be consistent with the letter, spirit and purpose of the rules. To be consistent with CR 33, an interrogatory must be “answered separately and fully in writing under oath, unless it is objected to, in which event the reasons for objection shall be stated in lieu of an answer.” CR 33(a) (part).</a:t>
            </a:r>
          </a:p>
          <a:p>
            <a:pPr marL="0" indent="0">
              <a:buNone/>
            </a:pPr>
            <a:r>
              <a:rPr lang="en-US" i="1" dirty="0" err="1"/>
              <a:t>Fisons</a:t>
            </a:r>
            <a:r>
              <a:rPr lang="en-US" dirty="0"/>
              <a:t> at 344</a:t>
            </a:r>
          </a:p>
          <a:p>
            <a:pPr marL="0" indent="0">
              <a:buNone/>
            </a:pPr>
            <a:r>
              <a:rPr lang="en-US" dirty="0"/>
              <a:t>For purposes of this section an evasive or incomplete answer is to be treated as a failure to answer</a:t>
            </a:r>
          </a:p>
          <a:p>
            <a:pPr marL="0" indent="0">
              <a:buNone/>
            </a:pPr>
            <a:r>
              <a:rPr lang="en-US" dirty="0"/>
              <a:t>CR 37(a)(3)</a:t>
            </a:r>
          </a:p>
          <a:p>
            <a:pPr marL="0" indent="0">
              <a:buNone/>
            </a:pPr>
            <a:endParaRPr lang="en-US" dirty="0"/>
          </a:p>
        </p:txBody>
      </p:sp>
    </p:spTree>
    <p:extLst>
      <p:ext uri="{BB962C8B-B14F-4D97-AF65-F5344CB8AC3E}">
        <p14:creationId xmlns:p14="http://schemas.microsoft.com/office/powerpoint/2010/main" val="3231512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Interrogatory</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a:bodyPr>
          <a:lstStyle/>
          <a:p>
            <a:r>
              <a:rPr lang="en-US" dirty="0"/>
              <a:t>If you do not receive any answer or objections:</a:t>
            </a:r>
          </a:p>
          <a:p>
            <a:pPr marL="0" indent="0">
              <a:buNone/>
            </a:pPr>
            <a:r>
              <a:rPr lang="en-US" dirty="0"/>
              <a:t>Letter or Email the opposing counsel: </a:t>
            </a:r>
          </a:p>
          <a:p>
            <a:pPr marL="342900" indent="-342900">
              <a:buAutoNum type="arabicPeriod"/>
            </a:pPr>
            <a:r>
              <a:rPr lang="en-US" dirty="0"/>
              <a:t>Failed to answer or object within 30 days</a:t>
            </a:r>
          </a:p>
          <a:p>
            <a:pPr marL="342900" indent="-342900">
              <a:buFont typeface="Wingdings" panose="05000000000000000000" pitchFamily="2" charset="2"/>
              <a:buAutoNum type="arabicPeriod"/>
            </a:pPr>
            <a:r>
              <a:rPr lang="en-US" dirty="0"/>
              <a:t>As a result, you have waived all objections under </a:t>
            </a:r>
            <a:r>
              <a:rPr lang="en-US" i="1" dirty="0"/>
              <a:t>Davis v. </a:t>
            </a:r>
            <a:r>
              <a:rPr lang="en-US" i="1" dirty="0" err="1"/>
              <a:t>Fendler</a:t>
            </a:r>
            <a:r>
              <a:rPr lang="en-US" dirty="0"/>
              <a:t>, 650 F.2d 1154, 1160 (9th Cir.1981).</a:t>
            </a:r>
          </a:p>
          <a:p>
            <a:pPr marL="342900" indent="-342900">
              <a:buFont typeface="Wingdings" panose="05000000000000000000" pitchFamily="2" charset="2"/>
              <a:buAutoNum type="arabicPeriod"/>
            </a:pPr>
            <a:r>
              <a:rPr lang="en-US" dirty="0"/>
              <a:t>Would like to schedule a CR 26(i) conference to discuss when we can receive full and complete answers.  We will give you a call on this day and at this time.  If you are not available, please let me know as soon as possible when you might be available for the CR 26(i) conference.</a:t>
            </a:r>
          </a:p>
          <a:p>
            <a:pPr marL="0" indent="0">
              <a:buNone/>
            </a:pPr>
            <a:endParaRPr lang="en-US" dirty="0"/>
          </a:p>
        </p:txBody>
      </p:sp>
    </p:spTree>
    <p:extLst>
      <p:ext uri="{BB962C8B-B14F-4D97-AF65-F5344CB8AC3E}">
        <p14:creationId xmlns:p14="http://schemas.microsoft.com/office/powerpoint/2010/main" val="2141767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Interrogatory</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a:bodyPr>
          <a:lstStyle/>
          <a:p>
            <a:r>
              <a:rPr lang="en-US" dirty="0"/>
              <a:t>If you received objections, but not responses</a:t>
            </a:r>
          </a:p>
          <a:p>
            <a:r>
              <a:rPr lang="en-US" dirty="0"/>
              <a:t>Your objections to Interrogatories Nos. this and that are not properly taken for the following reasons. Would like to schedule a CR 26i conference to discuss the validity of your objections as well as when we may receive fully and complete answers, </a:t>
            </a:r>
            <a:r>
              <a:rPr lang="en-US" dirty="0" err="1"/>
              <a:t>etc</a:t>
            </a:r>
            <a:r>
              <a:rPr lang="en-US" dirty="0"/>
              <a:t>, etc.</a:t>
            </a:r>
          </a:p>
          <a:p>
            <a:pPr marL="0" indent="0">
              <a:buNone/>
            </a:pPr>
            <a:endParaRPr lang="en-US" dirty="0"/>
          </a:p>
        </p:txBody>
      </p:sp>
    </p:spTree>
    <p:extLst>
      <p:ext uri="{BB962C8B-B14F-4D97-AF65-F5344CB8AC3E}">
        <p14:creationId xmlns:p14="http://schemas.microsoft.com/office/powerpoint/2010/main" val="173355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Interrogatory</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a:bodyPr>
          <a:lstStyle/>
          <a:p>
            <a:r>
              <a:rPr lang="en-US" dirty="0"/>
              <a:t>If you received non-sense response or incomplete response:</a:t>
            </a:r>
          </a:p>
          <a:p>
            <a:r>
              <a:rPr lang="en-US" dirty="0"/>
              <a:t>Your answers to Interrogatories Nos. this and that are incomplete for the following reasons.  Would like to discuss the incompleteness of these answers in CR 26(i) conference, </a:t>
            </a:r>
            <a:r>
              <a:rPr lang="en-US" dirty="0" err="1"/>
              <a:t>etc</a:t>
            </a:r>
            <a:r>
              <a:rPr lang="en-US" dirty="0"/>
              <a:t> etc.</a:t>
            </a:r>
          </a:p>
          <a:p>
            <a:r>
              <a:rPr lang="en-US" dirty="0"/>
              <a:t>MAKE SURE to demarcate the ANSWER portion from the OBJECTION portion, IF you want to admit one of the answers as an exhibit at trial as a statement of party opponent.</a:t>
            </a:r>
          </a:p>
          <a:p>
            <a:pPr marL="0" indent="0">
              <a:buNone/>
            </a:pPr>
            <a:endParaRPr lang="en-US" dirty="0"/>
          </a:p>
        </p:txBody>
      </p:sp>
    </p:spTree>
    <p:extLst>
      <p:ext uri="{BB962C8B-B14F-4D97-AF65-F5344CB8AC3E}">
        <p14:creationId xmlns:p14="http://schemas.microsoft.com/office/powerpoint/2010/main" val="68627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RFP</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fontScale="92500" lnSpcReduction="10000"/>
          </a:bodyPr>
          <a:lstStyle/>
          <a:p>
            <a:r>
              <a:rPr lang="en-US" dirty="0"/>
              <a:t>Calendar 30 days from Service</a:t>
            </a:r>
          </a:p>
          <a:p>
            <a:r>
              <a:rPr lang="en-US" dirty="0"/>
              <a:t>If you receive responses, review compliance</a:t>
            </a:r>
          </a:p>
          <a:p>
            <a:pPr marL="0" indent="0">
              <a:buNone/>
            </a:pPr>
            <a:r>
              <a:rPr lang="en-US" dirty="0"/>
              <a:t>A response to a request for production “shall state, with respect to each item or category, that inspection and related activities will be permitted as requested, unless the request is objected to, in which event the reasons for objection shall be stated. If objection is made to part of an item or category, the part shall be specified.” CR 34(b) (part)</a:t>
            </a:r>
          </a:p>
          <a:p>
            <a:pPr marL="0" indent="0">
              <a:buNone/>
            </a:pPr>
            <a:r>
              <a:rPr lang="en-US" i="1" dirty="0" err="1"/>
              <a:t>Fisons</a:t>
            </a:r>
            <a:r>
              <a:rPr lang="en-US" dirty="0"/>
              <a:t> at 344</a:t>
            </a:r>
          </a:p>
          <a:p>
            <a:pPr marL="0" indent="0">
              <a:buNone/>
            </a:pPr>
            <a:r>
              <a:rPr lang="en-US" dirty="0"/>
              <a:t>For purposes of this section an evasive or incomplete answer is to be treated as a failure to answer</a:t>
            </a:r>
          </a:p>
          <a:p>
            <a:pPr marL="0" indent="0">
              <a:buNone/>
            </a:pPr>
            <a:r>
              <a:rPr lang="en-US" dirty="0"/>
              <a:t>CR 37(a)(3)</a:t>
            </a:r>
          </a:p>
          <a:p>
            <a:pPr marL="0" indent="0">
              <a:buNone/>
            </a:pPr>
            <a:endParaRPr lang="en-US" dirty="0"/>
          </a:p>
        </p:txBody>
      </p:sp>
    </p:spTree>
    <p:extLst>
      <p:ext uri="{BB962C8B-B14F-4D97-AF65-F5344CB8AC3E}">
        <p14:creationId xmlns:p14="http://schemas.microsoft.com/office/powerpoint/2010/main" val="1865489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RFP</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fontScale="92500" lnSpcReduction="10000"/>
          </a:bodyPr>
          <a:lstStyle/>
          <a:p>
            <a:r>
              <a:rPr lang="en-US" dirty="0"/>
              <a:t>Calendar 30 days from Service</a:t>
            </a:r>
          </a:p>
          <a:p>
            <a:r>
              <a:rPr lang="en-US" dirty="0"/>
              <a:t>If you receive responses, review compliance</a:t>
            </a:r>
          </a:p>
          <a:p>
            <a:pPr marL="0" indent="0">
              <a:buNone/>
            </a:pPr>
            <a:r>
              <a:rPr lang="en-US" dirty="0"/>
              <a:t>A response to a request for production “shall state, with respect to each item or category, that inspection and related activities will be permitted as requested, unless the request is objected to, in which event the reasons for objection shall be stated. If objection is made to part of an item or category, the part shall be specified.” CR 34(b) (part)</a:t>
            </a:r>
          </a:p>
          <a:p>
            <a:pPr marL="0" indent="0">
              <a:buNone/>
            </a:pPr>
            <a:r>
              <a:rPr lang="en-US" i="1" dirty="0" err="1"/>
              <a:t>Fisons</a:t>
            </a:r>
            <a:r>
              <a:rPr lang="en-US" dirty="0"/>
              <a:t> at 344</a:t>
            </a:r>
          </a:p>
          <a:p>
            <a:pPr marL="0" indent="0">
              <a:buNone/>
            </a:pPr>
            <a:r>
              <a:rPr lang="en-US" dirty="0"/>
              <a:t>Failure to Make Discovery.  For any failure to make discovery under this rule, the requesting party may move for an order as provided under rule 37.</a:t>
            </a:r>
          </a:p>
          <a:p>
            <a:pPr marL="0" indent="0">
              <a:buNone/>
            </a:pPr>
            <a:r>
              <a:rPr lang="en-US" dirty="0"/>
              <a:t>CR 34(b)(3)(E)</a:t>
            </a:r>
          </a:p>
        </p:txBody>
      </p:sp>
    </p:spTree>
    <p:extLst>
      <p:ext uri="{BB962C8B-B14F-4D97-AF65-F5344CB8AC3E}">
        <p14:creationId xmlns:p14="http://schemas.microsoft.com/office/powerpoint/2010/main" val="330966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RFA</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a:bodyPr>
          <a:lstStyle/>
          <a:p>
            <a:r>
              <a:rPr lang="en-US" dirty="0"/>
              <a:t>CR 37(C) – Specific to RFA and Retroactive</a:t>
            </a:r>
          </a:p>
          <a:p>
            <a:r>
              <a:rPr lang="en-US" dirty="0"/>
              <a:t>CR36(a) – Proactive, specific to RFA, MAKE THEM ANSWER.</a:t>
            </a:r>
          </a:p>
          <a:p>
            <a:r>
              <a:rPr lang="en-US" dirty="0"/>
              <a:t>CR 37(a)(4) – Generic Motion to Compel with Attorney’s Fees and Expenses.</a:t>
            </a:r>
          </a:p>
        </p:txBody>
      </p:sp>
    </p:spTree>
    <p:extLst>
      <p:ext uri="{BB962C8B-B14F-4D97-AF65-F5344CB8AC3E}">
        <p14:creationId xmlns:p14="http://schemas.microsoft.com/office/powerpoint/2010/main" val="409804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562816" y="457200"/>
            <a:ext cx="4837176" cy="1993392"/>
          </a:xfrm>
          <a:noFill/>
        </p:spPr>
        <p:txBody>
          <a:bodyPr anchor="b">
            <a:noAutofit/>
          </a:bodyPr>
          <a:lstStyle/>
          <a:p>
            <a:r>
              <a:rPr lang="en-US" dirty="0"/>
              <a:t>AGENDA</a:t>
            </a:r>
          </a:p>
        </p:txBody>
      </p:sp>
      <p:pic>
        <p:nvPicPr>
          <p:cNvPr id="15" name="Picture Placeholder 14" descr="A group of people sitting around a table">
            <a:extLst>
              <a:ext uri="{FF2B5EF4-FFF2-40B4-BE49-F238E27FC236}">
                <a16:creationId xmlns:a16="http://schemas.microsoft.com/office/drawing/2014/main" id="{E4DF753A-3575-A0D9-5135-8A94308DC03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 r="2"/>
          <a:stretch/>
        </p:blipFill>
        <p:spPr>
          <a:xfrm>
            <a:off x="-28882" y="0"/>
            <a:ext cx="6115050" cy="6858000"/>
          </a:xfrm>
        </p:spPr>
      </p:pic>
      <p:sp>
        <p:nvSpPr>
          <p:cNvPr id="3" name="Content Placeholder 2">
            <a:extLst>
              <a:ext uri="{FF2B5EF4-FFF2-40B4-BE49-F238E27FC236}">
                <a16:creationId xmlns:a16="http://schemas.microsoft.com/office/drawing/2014/main" id="{992EC4A8-49EE-CF82-CFDC-BA9308ED0D65}"/>
              </a:ext>
            </a:extLst>
          </p:cNvPr>
          <p:cNvSpPr>
            <a:spLocks noGrp="1"/>
          </p:cNvSpPr>
          <p:nvPr>
            <p:ph idx="1"/>
          </p:nvPr>
        </p:nvSpPr>
        <p:spPr>
          <a:xfrm>
            <a:off x="6562818" y="2681587"/>
            <a:ext cx="4837174" cy="3136392"/>
          </a:xfrm>
          <a:noFill/>
        </p:spPr>
        <p:txBody>
          <a:bodyPr anchor="t">
            <a:normAutofit/>
          </a:bodyPr>
          <a:lstStyle/>
          <a:p>
            <a:r>
              <a:rPr lang="en-US" dirty="0">
                <a:solidFill>
                  <a:srgbClr val="FF0000"/>
                </a:solidFill>
              </a:rPr>
              <a:t>Spirit</a:t>
            </a:r>
            <a:r>
              <a:rPr lang="en-US" dirty="0"/>
              <a:t> of civil discovery</a:t>
            </a:r>
          </a:p>
          <a:p>
            <a:r>
              <a:rPr lang="en-US" dirty="0"/>
              <a:t>Mechanics</a:t>
            </a:r>
          </a:p>
          <a:p>
            <a:r>
              <a:rPr lang="en-US" dirty="0"/>
              <a:t>Enforcement: CR 26, CR 37</a:t>
            </a:r>
          </a:p>
          <a:p>
            <a:r>
              <a:rPr lang="en-US" dirty="0"/>
              <a:t>Other honorable mentions: CR 11, </a:t>
            </a:r>
            <a:r>
              <a:rPr lang="en-US"/>
              <a:t>CR 45 and RCW 7.21</a:t>
            </a:r>
            <a:endParaRPr lang="en-US" dirty="0"/>
          </a:p>
        </p:txBody>
      </p:sp>
    </p:spTree>
    <p:extLst>
      <p:ext uri="{BB962C8B-B14F-4D97-AF65-F5344CB8AC3E}">
        <p14:creationId xmlns:p14="http://schemas.microsoft.com/office/powerpoint/2010/main" val="167201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19BB-87D6-7B6D-3909-B41144FF677D}"/>
              </a:ext>
            </a:extLst>
          </p:cNvPr>
          <p:cNvSpPr>
            <a:spLocks noGrp="1"/>
          </p:cNvSpPr>
          <p:nvPr>
            <p:ph type="title"/>
          </p:nvPr>
        </p:nvSpPr>
        <p:spPr/>
        <p:txBody>
          <a:bodyPr/>
          <a:lstStyle/>
          <a:p>
            <a:r>
              <a:rPr lang="en-US" dirty="0"/>
              <a:t>Mechanics: Responding</a:t>
            </a:r>
          </a:p>
        </p:txBody>
      </p:sp>
      <p:pic>
        <p:nvPicPr>
          <p:cNvPr id="6" name="Picture Placeholder 5" descr="A group of gears and cogs&#10;&#10;Description automatically generated">
            <a:extLst>
              <a:ext uri="{FF2B5EF4-FFF2-40B4-BE49-F238E27FC236}">
                <a16:creationId xmlns:a16="http://schemas.microsoft.com/office/drawing/2014/main" id="{209F6337-8F9A-EE3F-3F92-1B03083EEB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59" r="29159"/>
          <a:stretch>
            <a:fillRect/>
          </a:stretch>
        </p:blipFill>
        <p:spPr/>
      </p:pic>
      <p:sp>
        <p:nvSpPr>
          <p:cNvPr id="4" name="Content Placeholder 3">
            <a:extLst>
              <a:ext uri="{FF2B5EF4-FFF2-40B4-BE49-F238E27FC236}">
                <a16:creationId xmlns:a16="http://schemas.microsoft.com/office/drawing/2014/main" id="{3F92E049-D8A0-861B-81BA-F5FA1B0065BB}"/>
              </a:ext>
            </a:extLst>
          </p:cNvPr>
          <p:cNvSpPr>
            <a:spLocks noGrp="1"/>
          </p:cNvSpPr>
          <p:nvPr>
            <p:ph idx="1"/>
          </p:nvPr>
        </p:nvSpPr>
        <p:spPr>
          <a:xfrm>
            <a:off x="5242426" y="1653309"/>
            <a:ext cx="6241650" cy="4107411"/>
          </a:xfrm>
        </p:spPr>
        <p:txBody>
          <a:bodyPr>
            <a:normAutofit/>
          </a:bodyPr>
          <a:lstStyle/>
          <a:p>
            <a:r>
              <a:rPr lang="en-US" dirty="0"/>
              <a:t>If you are objecting to a discovery request, FILE a motion for protective order under CR 26 (c) – see CR 37(d)</a:t>
            </a:r>
          </a:p>
          <a:p>
            <a:pPr lvl="1"/>
            <a:r>
              <a:rPr lang="en-US" dirty="0"/>
              <a:t>Initiate CR 26(i) Conference.</a:t>
            </a:r>
          </a:p>
          <a:p>
            <a:pPr lvl="1"/>
            <a:r>
              <a:rPr lang="en-US" dirty="0"/>
              <a:t>Explain why they are not entitled to it, OR why it needs more protection than normal discovery response (proprietary stuff)</a:t>
            </a:r>
          </a:p>
          <a:p>
            <a:pPr lvl="1"/>
            <a:r>
              <a:rPr lang="en-US" dirty="0"/>
              <a:t>Propose an agreed Protective Order</a:t>
            </a:r>
          </a:p>
          <a:p>
            <a:pPr lvl="1"/>
            <a:r>
              <a:rPr lang="en-US" dirty="0"/>
              <a:t>Memorialize CR 26(i) Conference.</a:t>
            </a:r>
          </a:p>
          <a:p>
            <a:pPr lvl="1"/>
            <a:r>
              <a:rPr lang="en-US" dirty="0"/>
              <a:t>Provisions of CR 37(a)(4) apply.  </a:t>
            </a:r>
          </a:p>
        </p:txBody>
      </p:sp>
    </p:spTree>
    <p:extLst>
      <p:ext uri="{BB962C8B-B14F-4D97-AF65-F5344CB8AC3E}">
        <p14:creationId xmlns:p14="http://schemas.microsoft.com/office/powerpoint/2010/main" val="4117486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1" y="448056"/>
            <a:ext cx="6172200" cy="1581912"/>
          </a:xfrm>
          <a:noFill/>
        </p:spPr>
        <p:txBody>
          <a:bodyPr anchor="b"/>
          <a:lstStyle/>
          <a:p>
            <a:r>
              <a:rPr lang="en-US" dirty="0"/>
              <a:t>CR 26(</a:t>
            </a:r>
            <a:r>
              <a:rPr lang="en-US" cap="none" dirty="0"/>
              <a:t>i</a:t>
            </a:r>
            <a:r>
              <a:rPr lang="en-US" dirty="0"/>
              <a:t>)</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quarter" idx="14"/>
          </p:nvPr>
        </p:nvSpPr>
        <p:spPr>
          <a:xfrm>
            <a:off x="838199" y="2257063"/>
            <a:ext cx="6098309" cy="3904906"/>
          </a:xfrm>
          <a:noFill/>
        </p:spPr>
        <p:txBody>
          <a:bodyPr vert="horz" lIns="91440" tIns="45720" rIns="91440" bIns="45720" rtlCol="0" anchor="t">
            <a:normAutofit lnSpcReduction="10000"/>
          </a:bodyPr>
          <a:lstStyle/>
          <a:p>
            <a:pPr marL="342900" indent="-342900">
              <a:buAutoNum type="arabicPeriod"/>
            </a:pPr>
            <a:r>
              <a:rPr lang="en-US" dirty="0"/>
              <a:t>COOPERATION</a:t>
            </a:r>
          </a:p>
          <a:p>
            <a:pPr marL="342900" indent="-342900">
              <a:buAutoNum type="arabicPeriod"/>
            </a:pPr>
            <a:r>
              <a:rPr lang="en-US" dirty="0"/>
              <a:t>Requirement before you can file any discovery motion.</a:t>
            </a:r>
          </a:p>
          <a:p>
            <a:r>
              <a:rPr lang="en-US" dirty="0"/>
              <a:t>The court will </a:t>
            </a:r>
            <a:r>
              <a:rPr lang="en-US" dirty="0">
                <a:solidFill>
                  <a:srgbClr val="FF0000"/>
                </a:solidFill>
              </a:rPr>
              <a:t>not</a:t>
            </a:r>
            <a:r>
              <a:rPr lang="en-US" dirty="0"/>
              <a:t> </a:t>
            </a:r>
            <a:r>
              <a:rPr lang="en-US" dirty="0">
                <a:solidFill>
                  <a:srgbClr val="FF0000"/>
                </a:solidFill>
              </a:rPr>
              <a:t>entertain any motion or objection </a:t>
            </a:r>
            <a:r>
              <a:rPr lang="en-US" dirty="0"/>
              <a:t>with respect to </a:t>
            </a:r>
            <a:r>
              <a:rPr lang="en-US" dirty="0">
                <a:solidFill>
                  <a:srgbClr val="FF0000"/>
                </a:solidFill>
              </a:rPr>
              <a:t>rules 26 through 37 </a:t>
            </a:r>
            <a:r>
              <a:rPr lang="en-US" dirty="0"/>
              <a:t>unless counsel have conferred with respect to the motion or objection.  Counsel for the moving or objecting party shall arrange for a mutually convenient conference, whether in person or by telephone or by other remote means.  If the court finds that counsel for any party, upon whom a motion or objection in respect to matters covered by such rules has been served, has willfully refused or failed to confer in good faith, the court may apply the sanctions provided under rule 37(b).  Any motion seeking an order to compel discovery or obtain protection shall include counsel’s certification that the conference requirements of this rule have been met</a:t>
            </a:r>
          </a:p>
        </p:txBody>
      </p:sp>
      <p:pic>
        <p:nvPicPr>
          <p:cNvPr id="15" name="Picture Placeholder 5" descr="A person looking at blueprints on a brick wall">
            <a:extLst>
              <a:ext uri="{FF2B5EF4-FFF2-40B4-BE49-F238E27FC236}">
                <a16:creationId xmlns:a16="http://schemas.microsoft.com/office/drawing/2014/main" id="{BBD84AA8-495D-1210-1B06-DA73C5BCF36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7157" r="27157"/>
          <a:stretch/>
        </p:blipFill>
        <p:spPr>
          <a:xfrm>
            <a:off x="7500938" y="-22225"/>
            <a:ext cx="4714875" cy="6880225"/>
          </a:xfrm>
        </p:spPr>
      </p:pic>
    </p:spTree>
    <p:extLst>
      <p:ext uri="{BB962C8B-B14F-4D97-AF65-F5344CB8AC3E}">
        <p14:creationId xmlns:p14="http://schemas.microsoft.com/office/powerpoint/2010/main" val="3901438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1" y="448056"/>
            <a:ext cx="6172200" cy="1581912"/>
          </a:xfrm>
          <a:noFill/>
        </p:spPr>
        <p:txBody>
          <a:bodyPr anchor="b"/>
          <a:lstStyle/>
          <a:p>
            <a:r>
              <a:rPr lang="en-US" dirty="0"/>
              <a:t>CR 26(</a:t>
            </a:r>
            <a:r>
              <a:rPr lang="en-US" cap="none" dirty="0"/>
              <a:t>i</a:t>
            </a:r>
            <a:r>
              <a:rPr lang="en-US" dirty="0"/>
              <a:t>)</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quarter" idx="14"/>
          </p:nvPr>
        </p:nvSpPr>
        <p:spPr>
          <a:xfrm>
            <a:off x="838199" y="2257063"/>
            <a:ext cx="6098309" cy="3904906"/>
          </a:xfrm>
          <a:noFill/>
        </p:spPr>
        <p:txBody>
          <a:bodyPr vert="horz" lIns="91440" tIns="45720" rIns="91440" bIns="45720" rtlCol="0" anchor="t">
            <a:normAutofit/>
          </a:bodyPr>
          <a:lstStyle/>
          <a:p>
            <a:pPr marL="342900" indent="-342900">
              <a:buAutoNum type="arabicPeriod"/>
            </a:pPr>
            <a:r>
              <a:rPr lang="en-US" dirty="0"/>
              <a:t>Moving party to schedule “mutually convenient” time. </a:t>
            </a:r>
          </a:p>
          <a:p>
            <a:pPr marL="342900" indent="-342900">
              <a:buAutoNum type="arabicPeriod"/>
            </a:pPr>
            <a:r>
              <a:rPr lang="en-US" dirty="0"/>
              <a:t>Good faith discussion on any discovery differences.</a:t>
            </a:r>
          </a:p>
          <a:p>
            <a:pPr marL="342900" indent="-342900">
              <a:buAutoNum type="arabicPeriod"/>
            </a:pPr>
            <a:r>
              <a:rPr lang="en-US" dirty="0"/>
              <a:t>You want to listen to the other side with openness so that If their objection has merit, figure out a way to meet your needs as well as addressing any of their valid objections.</a:t>
            </a:r>
          </a:p>
          <a:p>
            <a:pPr marL="342900" indent="-342900">
              <a:buAutoNum type="arabicPeriod"/>
            </a:pPr>
            <a:r>
              <a:rPr lang="en-US" dirty="0"/>
              <a:t>You don’t need to persuade the other side.  BUT you should provide authority to the other side that supports your position.  Don’t shoot from the hips. </a:t>
            </a:r>
          </a:p>
          <a:p>
            <a:pPr marL="342900" indent="-342900">
              <a:buAutoNum type="arabicPeriod"/>
            </a:pPr>
            <a:r>
              <a:rPr lang="en-US" dirty="0"/>
              <a:t>MEMORIALIZE. At the end of the CR 26(i) conference, send an email the summarizes your position, their position, and your attempt to accommodate their concern, their rejection thereto, and any authority that supports your position – </a:t>
            </a:r>
            <a:r>
              <a:rPr lang="en-US" dirty="0">
                <a:solidFill>
                  <a:srgbClr val="FF0000"/>
                </a:solidFill>
              </a:rPr>
              <a:t>THIS WILL BE AN EXHIBIT TO YOUR MOTION TO COMPEL</a:t>
            </a:r>
          </a:p>
        </p:txBody>
      </p:sp>
      <p:pic>
        <p:nvPicPr>
          <p:cNvPr id="15" name="Picture Placeholder 5" descr="A person looking at blueprints on a brick wall">
            <a:extLst>
              <a:ext uri="{FF2B5EF4-FFF2-40B4-BE49-F238E27FC236}">
                <a16:creationId xmlns:a16="http://schemas.microsoft.com/office/drawing/2014/main" id="{BBD84AA8-495D-1210-1B06-DA73C5BCF36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7157" r="27157"/>
          <a:stretch/>
        </p:blipFill>
        <p:spPr>
          <a:xfrm>
            <a:off x="7500938" y="-22225"/>
            <a:ext cx="4714875" cy="6880225"/>
          </a:xfrm>
        </p:spPr>
      </p:pic>
    </p:spTree>
    <p:extLst>
      <p:ext uri="{BB962C8B-B14F-4D97-AF65-F5344CB8AC3E}">
        <p14:creationId xmlns:p14="http://schemas.microsoft.com/office/powerpoint/2010/main" val="329634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1" y="448056"/>
            <a:ext cx="6172200" cy="1581912"/>
          </a:xfrm>
          <a:noFill/>
        </p:spPr>
        <p:txBody>
          <a:bodyPr anchor="b"/>
          <a:lstStyle/>
          <a:p>
            <a:r>
              <a:rPr lang="en-US" dirty="0"/>
              <a:t>CR 26(</a:t>
            </a:r>
            <a:r>
              <a:rPr lang="en-US" cap="none" dirty="0"/>
              <a:t>i</a:t>
            </a:r>
            <a:r>
              <a:rPr lang="en-US" dirty="0"/>
              <a:t>)</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quarter" idx="14"/>
          </p:nvPr>
        </p:nvSpPr>
        <p:spPr>
          <a:xfrm>
            <a:off x="838199" y="2257063"/>
            <a:ext cx="6098309" cy="3904906"/>
          </a:xfrm>
          <a:noFill/>
        </p:spPr>
        <p:txBody>
          <a:bodyPr vert="horz" lIns="91440" tIns="45720" rIns="91440" bIns="45720" rtlCol="0" anchor="t">
            <a:normAutofit/>
          </a:bodyPr>
          <a:lstStyle/>
          <a:p>
            <a:r>
              <a:rPr lang="en-US" dirty="0"/>
              <a:t>You could end up reaching an agreement.</a:t>
            </a:r>
          </a:p>
          <a:p>
            <a:r>
              <a:rPr lang="en-US" dirty="0"/>
              <a:t>MEMORIALIZE THE TERMS OF THE AGREEMENT</a:t>
            </a:r>
          </a:p>
          <a:p>
            <a:r>
              <a:rPr lang="en-US" dirty="0"/>
              <a:t>“I have agreed to extend the deadline for your responses to RFP 3 and 17 to October 17, 2024, based upon your representation that your beloved puppy had passed away recently and you needed time to mourn.  We are sorry for your loss but we also have a duty towards our client.  Please be advised that we failed to receive the full and complete responses as we discussed, we will file a CR 37 motion to compel production.”</a:t>
            </a:r>
          </a:p>
        </p:txBody>
      </p:sp>
      <p:pic>
        <p:nvPicPr>
          <p:cNvPr id="15" name="Picture Placeholder 5" descr="A person looking at blueprints on a brick wall">
            <a:extLst>
              <a:ext uri="{FF2B5EF4-FFF2-40B4-BE49-F238E27FC236}">
                <a16:creationId xmlns:a16="http://schemas.microsoft.com/office/drawing/2014/main" id="{BBD84AA8-495D-1210-1B06-DA73C5BCF36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7157" r="27157"/>
          <a:stretch/>
        </p:blipFill>
        <p:spPr>
          <a:xfrm>
            <a:off x="7500938" y="-22225"/>
            <a:ext cx="4714875" cy="6880225"/>
          </a:xfrm>
        </p:spPr>
      </p:pic>
    </p:spTree>
    <p:extLst>
      <p:ext uri="{BB962C8B-B14F-4D97-AF65-F5344CB8AC3E}">
        <p14:creationId xmlns:p14="http://schemas.microsoft.com/office/powerpoint/2010/main" val="1065220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lstStyle/>
          <a:p>
            <a:pPr marL="0" indent="0">
              <a:buNone/>
            </a:pPr>
            <a:r>
              <a:rPr lang="en-US" sz="2800" dirty="0"/>
              <a:t>Where to make it?</a:t>
            </a:r>
          </a:p>
          <a:p>
            <a:pPr lvl="1"/>
            <a:r>
              <a:rPr lang="en-US" dirty="0"/>
              <a:t>The Court in which the action is pending.</a:t>
            </a:r>
          </a:p>
          <a:p>
            <a:pPr lvl="1"/>
            <a:r>
              <a:rPr lang="en-US" dirty="0"/>
              <a:t>Deposition of a Party: that OR to the court in the county where the deposition is being taken.</a:t>
            </a:r>
          </a:p>
          <a:p>
            <a:pPr lvl="1"/>
            <a:r>
              <a:rPr lang="en-US" dirty="0"/>
              <a:t>Non-party deposition: SHALL be made to the court in the county where the deposition is being taken.</a:t>
            </a:r>
          </a:p>
        </p:txBody>
      </p:sp>
    </p:spTree>
    <p:extLst>
      <p:ext uri="{BB962C8B-B14F-4D97-AF65-F5344CB8AC3E}">
        <p14:creationId xmlns:p14="http://schemas.microsoft.com/office/powerpoint/2010/main" val="342310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lstStyle/>
          <a:p>
            <a:pPr marL="0" indent="0">
              <a:buNone/>
            </a:pPr>
            <a:r>
              <a:rPr lang="en-US" sz="2800" dirty="0"/>
              <a:t>WHEN to make it? (CR 37(a)(2))</a:t>
            </a:r>
          </a:p>
          <a:p>
            <a:pPr lvl="1"/>
            <a:r>
              <a:rPr lang="en-US" dirty="0"/>
              <a:t>After CR 26(i) obviously.</a:t>
            </a:r>
          </a:p>
          <a:p>
            <a:pPr lvl="1"/>
            <a:r>
              <a:rPr lang="en-US" dirty="0"/>
              <a:t>If a deponent fails to answer deposition questions (may </a:t>
            </a:r>
            <a:r>
              <a:rPr lang="en-US" dirty="0" err="1"/>
              <a:t>adjorn</a:t>
            </a:r>
            <a:r>
              <a:rPr lang="en-US" dirty="0"/>
              <a:t> or complete dep before making this motion)</a:t>
            </a:r>
          </a:p>
          <a:p>
            <a:pPr lvl="1"/>
            <a:r>
              <a:rPr lang="en-US" dirty="0"/>
              <a:t>If a party fails to answer an interrogatory</a:t>
            </a:r>
          </a:p>
          <a:p>
            <a:pPr lvl="1"/>
            <a:r>
              <a:rPr lang="en-US" dirty="0"/>
              <a:t>If a party fails to respond to RFP</a:t>
            </a:r>
          </a:p>
          <a:p>
            <a:pPr marL="0" lvl="1" indent="0">
              <a:buNone/>
            </a:pPr>
            <a:endParaRPr lang="en-US" dirty="0"/>
          </a:p>
        </p:txBody>
      </p:sp>
    </p:spTree>
    <p:extLst>
      <p:ext uri="{BB962C8B-B14F-4D97-AF65-F5344CB8AC3E}">
        <p14:creationId xmlns:p14="http://schemas.microsoft.com/office/powerpoint/2010/main" val="171865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a</a:t>
            </a:r>
            <a:r>
              <a:rPr lang="en-US" dirty="0"/>
              <a:t>)(4)</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lstStyle/>
          <a:p>
            <a:pPr marL="0" indent="0">
              <a:buNone/>
            </a:pPr>
            <a:r>
              <a:rPr lang="en-US" sz="2800" dirty="0"/>
              <a:t>WHAT HAPPENS?</a:t>
            </a:r>
          </a:p>
          <a:p>
            <a:pPr lvl="1"/>
            <a:r>
              <a:rPr lang="en-US" dirty="0"/>
              <a:t>If motion is granted </a:t>
            </a:r>
          </a:p>
          <a:p>
            <a:pPr lvl="1"/>
            <a:r>
              <a:rPr lang="en-US" dirty="0"/>
              <a:t>If the motion is granted, the court </a:t>
            </a:r>
            <a:r>
              <a:rPr lang="en-US" dirty="0">
                <a:solidFill>
                  <a:srgbClr val="FF0000"/>
                </a:solidFill>
              </a:rPr>
              <a:t>shall, after opportunity for hearing</a:t>
            </a:r>
            <a:r>
              <a:rPr lang="en-US" dirty="0"/>
              <a:t>, require the party or deponent whose conduct necessitated the motion or the party or attorney advising such conduct or both of them to pay to the moving party the reasonable expenses incurred in obtaining the order, including attorney fees, unless the court finds that the opposition to the motion was </a:t>
            </a:r>
            <a:r>
              <a:rPr lang="en-US" dirty="0">
                <a:solidFill>
                  <a:srgbClr val="FF0000"/>
                </a:solidFill>
              </a:rPr>
              <a:t>substantially justified or that other circumstances make an award of expenses unjust</a:t>
            </a:r>
            <a:r>
              <a:rPr lang="en-US" dirty="0"/>
              <a:t>. </a:t>
            </a:r>
          </a:p>
          <a:p>
            <a:pPr marL="0" lvl="1" indent="0">
              <a:buNone/>
            </a:pPr>
            <a:endParaRPr lang="en-US" dirty="0"/>
          </a:p>
          <a:p>
            <a:pPr marL="0" lvl="1" indent="0">
              <a:buNone/>
            </a:pPr>
            <a:endParaRPr lang="en-US" dirty="0"/>
          </a:p>
        </p:txBody>
      </p:sp>
    </p:spTree>
    <p:extLst>
      <p:ext uri="{BB962C8B-B14F-4D97-AF65-F5344CB8AC3E}">
        <p14:creationId xmlns:p14="http://schemas.microsoft.com/office/powerpoint/2010/main" val="100128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a</a:t>
            </a:r>
            <a:r>
              <a:rPr lang="en-US" dirty="0"/>
              <a:t>)(4)</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lstStyle/>
          <a:p>
            <a:pPr marL="0" indent="0">
              <a:buNone/>
            </a:pPr>
            <a:r>
              <a:rPr lang="en-US" sz="2800" dirty="0"/>
              <a:t>WHAT HAPPENS?</a:t>
            </a:r>
          </a:p>
          <a:p>
            <a:pPr lvl="1"/>
            <a:r>
              <a:rPr lang="en-US" dirty="0"/>
              <a:t>If motion is denied. </a:t>
            </a:r>
          </a:p>
          <a:p>
            <a:pPr lvl="1"/>
            <a:r>
              <a:rPr lang="en-US" dirty="0"/>
              <a:t>If the motion is denied, the court </a:t>
            </a:r>
            <a:r>
              <a:rPr lang="en-US" dirty="0">
                <a:solidFill>
                  <a:srgbClr val="FF0000"/>
                </a:solidFill>
              </a:rPr>
              <a:t>shall, after opportunity for hearing</a:t>
            </a:r>
            <a:r>
              <a:rPr lang="en-US" dirty="0"/>
              <a:t>, require the moving party or the attorney advising the motion or both of them to pay to the party or deponent who opposed the motion the reasonable expenses incurred in opposing the motion, including attorney fees, unless the court finds that the making of the motion was </a:t>
            </a:r>
            <a:r>
              <a:rPr lang="en-US" dirty="0">
                <a:solidFill>
                  <a:srgbClr val="FF0000"/>
                </a:solidFill>
              </a:rPr>
              <a:t>substantially justified or that other circumstances make an award of expenses unjust</a:t>
            </a:r>
            <a:r>
              <a:rPr lang="en-US" dirty="0"/>
              <a:t>. </a:t>
            </a:r>
          </a:p>
          <a:p>
            <a:pPr marL="0" lvl="1" indent="0">
              <a:buNone/>
            </a:pPr>
            <a:endParaRPr lang="en-US" dirty="0"/>
          </a:p>
        </p:txBody>
      </p:sp>
    </p:spTree>
    <p:extLst>
      <p:ext uri="{BB962C8B-B14F-4D97-AF65-F5344CB8AC3E}">
        <p14:creationId xmlns:p14="http://schemas.microsoft.com/office/powerpoint/2010/main" val="956108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a</a:t>
            </a:r>
            <a:r>
              <a:rPr lang="en-US" dirty="0"/>
              <a:t>)(4)</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lstStyle/>
          <a:p>
            <a:pPr marL="0" indent="0">
              <a:buNone/>
            </a:pPr>
            <a:r>
              <a:rPr lang="en-US" sz="2800" dirty="0"/>
              <a:t>WHAT HAPPENS?</a:t>
            </a:r>
          </a:p>
          <a:p>
            <a:pPr lvl="1"/>
            <a:r>
              <a:rPr lang="en-US" dirty="0"/>
              <a:t>If motion is denied. </a:t>
            </a:r>
          </a:p>
          <a:p>
            <a:pPr lvl="1"/>
            <a:r>
              <a:rPr lang="en-US" dirty="0"/>
              <a:t>If the motion is denied, the court </a:t>
            </a:r>
            <a:r>
              <a:rPr lang="en-US" dirty="0">
                <a:solidFill>
                  <a:srgbClr val="FF0000"/>
                </a:solidFill>
              </a:rPr>
              <a:t>shall, after opportunity for hearing</a:t>
            </a:r>
            <a:r>
              <a:rPr lang="en-US" dirty="0"/>
              <a:t>, require the moving party or the attorney advising the motion or both of them to pay to the party or deponent who opposed the motion the reasonable expenses incurred in opposing the motion, including attorney fees, unless the court finds that the making of the motion was </a:t>
            </a:r>
            <a:r>
              <a:rPr lang="en-US" dirty="0">
                <a:solidFill>
                  <a:srgbClr val="FF0000"/>
                </a:solidFill>
              </a:rPr>
              <a:t>substantially justified or that other circumstances make an award of expenses unjust</a:t>
            </a:r>
            <a:r>
              <a:rPr lang="en-US" dirty="0"/>
              <a:t>. </a:t>
            </a:r>
          </a:p>
          <a:p>
            <a:pPr marL="0" lvl="1" indent="0">
              <a:buNone/>
            </a:pPr>
            <a:endParaRPr lang="en-US" dirty="0"/>
          </a:p>
        </p:txBody>
      </p:sp>
    </p:spTree>
    <p:extLst>
      <p:ext uri="{BB962C8B-B14F-4D97-AF65-F5344CB8AC3E}">
        <p14:creationId xmlns:p14="http://schemas.microsoft.com/office/powerpoint/2010/main" val="2167459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a</a:t>
            </a:r>
            <a:r>
              <a:rPr lang="en-US" dirty="0"/>
              <a:t>)(4)</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lstStyle/>
          <a:p>
            <a:pPr marL="0" indent="0">
              <a:buNone/>
            </a:pPr>
            <a:r>
              <a:rPr lang="en-US" sz="2800" dirty="0"/>
              <a:t>Standard</a:t>
            </a:r>
          </a:p>
          <a:p>
            <a:pPr lvl="1"/>
            <a:r>
              <a:rPr lang="en-US" dirty="0"/>
              <a:t>The trial court has broad discretion to award attorney fees, and we do not disturb an award of attorney fees except upon a clear showing that the court abused that discretion.</a:t>
            </a:r>
          </a:p>
          <a:p>
            <a:pPr lvl="1"/>
            <a:r>
              <a:rPr lang="en-US" i="1" dirty="0" err="1"/>
              <a:t>Dalsing</a:t>
            </a:r>
            <a:r>
              <a:rPr lang="en-US" i="1" dirty="0"/>
              <a:t> v. Pierce </a:t>
            </a:r>
            <a:r>
              <a:rPr lang="en-US" i="1" dirty="0" err="1"/>
              <a:t>Cnty</a:t>
            </a:r>
            <a:r>
              <a:rPr lang="en-US" dirty="0"/>
              <a:t>., 190 Wash. App. 251, 267, 357 P.3d 80, 88 (2015)</a:t>
            </a:r>
          </a:p>
        </p:txBody>
      </p:sp>
    </p:spTree>
    <p:extLst>
      <p:ext uri="{BB962C8B-B14F-4D97-AF65-F5344CB8AC3E}">
        <p14:creationId xmlns:p14="http://schemas.microsoft.com/office/powerpoint/2010/main" val="129488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close up of computer code">
            <a:extLst>
              <a:ext uri="{FF2B5EF4-FFF2-40B4-BE49-F238E27FC236}">
                <a16:creationId xmlns:a16="http://schemas.microsoft.com/office/drawing/2014/main" id="{94D43AA7-0244-2FEB-86AC-B5DECE0232D8}"/>
              </a:ext>
            </a:extLst>
          </p:cNvPr>
          <p:cNvPicPr>
            <a:picLocks noGrp="1" noChangeAspect="1"/>
          </p:cNvPicPr>
          <p:nvPr>
            <p:ph type="pic" sz="quarter" idx="10"/>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Lst>
          </a:blip>
          <a:srcRect t="7813" b="7813"/>
          <a:stretch/>
        </p:blipFill>
        <p:spPr>
          <a:xfrm>
            <a:off x="0" y="0"/>
            <a:ext cx="12192000" cy="6858000"/>
          </a:xfrm>
        </p:spPr>
      </p:pic>
      <p:sp>
        <p:nvSpPr>
          <p:cNvPr id="3" name="Title 2">
            <a:extLst>
              <a:ext uri="{FF2B5EF4-FFF2-40B4-BE49-F238E27FC236}">
                <a16:creationId xmlns:a16="http://schemas.microsoft.com/office/drawing/2014/main" id="{B2F3FA79-DE26-1F2A-0CF7-5671B73C8B6F}"/>
              </a:ext>
            </a:extLst>
          </p:cNvPr>
          <p:cNvSpPr>
            <a:spLocks noGrp="1"/>
          </p:cNvSpPr>
          <p:nvPr>
            <p:ph type="ctrTitle"/>
          </p:nvPr>
        </p:nvSpPr>
        <p:spPr>
          <a:xfrm>
            <a:off x="1524000" y="2286000"/>
            <a:ext cx="9144000" cy="2286000"/>
          </a:xfrm>
        </p:spPr>
        <p:txBody>
          <a:bodyPr/>
          <a:lstStyle/>
          <a:p>
            <a:r>
              <a:rPr lang="en-US" dirty="0"/>
              <a:t>What is good for the goose is good for the gander</a:t>
            </a:r>
          </a:p>
        </p:txBody>
      </p:sp>
      <p:sp>
        <p:nvSpPr>
          <p:cNvPr id="2" name="TextBox 1">
            <a:extLst>
              <a:ext uri="{FF2B5EF4-FFF2-40B4-BE49-F238E27FC236}">
                <a16:creationId xmlns:a16="http://schemas.microsoft.com/office/drawing/2014/main" id="{BA74CCDB-2D13-6586-6EC7-CB5A606BB553}"/>
              </a:ext>
            </a:extLst>
          </p:cNvPr>
          <p:cNvSpPr txBox="1"/>
          <p:nvPr/>
        </p:nvSpPr>
        <p:spPr>
          <a:xfrm>
            <a:off x="6172200" y="4572000"/>
            <a:ext cx="3695700" cy="769441"/>
          </a:xfrm>
          <a:prstGeom prst="rect">
            <a:avLst/>
          </a:prstGeom>
          <a:noFill/>
        </p:spPr>
        <p:txBody>
          <a:bodyPr wrap="square" rtlCol="0">
            <a:spAutoFit/>
          </a:bodyPr>
          <a:lstStyle/>
          <a:p>
            <a:r>
              <a:rPr lang="en-US" sz="4400" dirty="0">
                <a:solidFill>
                  <a:schemeClr val="bg1"/>
                </a:solidFill>
              </a:rPr>
              <a:t>- The Farmer -</a:t>
            </a:r>
          </a:p>
        </p:txBody>
      </p:sp>
    </p:spTree>
    <p:extLst>
      <p:ext uri="{BB962C8B-B14F-4D97-AF65-F5344CB8AC3E}">
        <p14:creationId xmlns:p14="http://schemas.microsoft.com/office/powerpoint/2010/main" val="4678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a</a:t>
            </a:r>
            <a:r>
              <a:rPr lang="en-US" dirty="0"/>
              <a:t>)(4)</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normAutofit fontScale="92500" lnSpcReduction="20000"/>
          </a:bodyPr>
          <a:lstStyle/>
          <a:p>
            <a:pPr marL="0" indent="0">
              <a:buNone/>
            </a:pPr>
            <a:r>
              <a:rPr lang="en-US" sz="2800" dirty="0"/>
              <a:t>Standard</a:t>
            </a:r>
          </a:p>
          <a:p>
            <a:pPr lvl="1"/>
            <a:r>
              <a:rPr lang="en-US" dirty="0"/>
              <a:t>What does it mean? “substantially justified or that other circumstances make an award of expenses unjust.”</a:t>
            </a:r>
          </a:p>
          <a:p>
            <a:pPr lvl="1"/>
            <a:r>
              <a:rPr lang="en-US" dirty="0"/>
              <a:t>Broad discretion of the court.</a:t>
            </a:r>
          </a:p>
          <a:p>
            <a:pPr lvl="1"/>
            <a:r>
              <a:rPr lang="en-US" dirty="0"/>
              <a:t>The same language in RCW 4.84.350?</a:t>
            </a:r>
          </a:p>
          <a:p>
            <a:pPr marL="0" lvl="1" indent="0">
              <a:buNone/>
            </a:pPr>
            <a:r>
              <a:rPr lang="en-US" dirty="0"/>
              <a:t>‘Substantially justified means justified to a degree that would satisfy a reasonable person.’ ” </a:t>
            </a:r>
            <a:r>
              <a:rPr lang="en-US" i="1" dirty="0" err="1"/>
              <a:t>Silverstreak</a:t>
            </a:r>
            <a:r>
              <a:rPr lang="en-US" i="1" dirty="0"/>
              <a:t>, Inc. v. </a:t>
            </a:r>
            <a:r>
              <a:rPr lang="en-US" i="1" dirty="0" err="1"/>
              <a:t>Dep't</a:t>
            </a:r>
            <a:r>
              <a:rPr lang="en-US" i="1" dirty="0"/>
              <a:t> of Labor &amp; Indus</a:t>
            </a:r>
            <a:r>
              <a:rPr lang="en-US" dirty="0"/>
              <a:t>., 159 Wash.2d 868, 892, 154 P.3d 891 (2007) (quoting </a:t>
            </a:r>
            <a:r>
              <a:rPr lang="en-US" i="1" dirty="0"/>
              <a:t>Moen v. Spokane City Police </a:t>
            </a:r>
            <a:r>
              <a:rPr lang="en-US" i="1" dirty="0" err="1"/>
              <a:t>Dep't</a:t>
            </a:r>
            <a:r>
              <a:rPr lang="en-US" dirty="0"/>
              <a:t>, 110 </a:t>
            </a:r>
            <a:r>
              <a:rPr lang="en-US" dirty="0" err="1"/>
              <a:t>Wash.App</a:t>
            </a:r>
            <a:r>
              <a:rPr lang="en-US" dirty="0"/>
              <a:t>. 714, 721, 42 P.3d 456 (2002)). And, an action is substantially justified if it had a reasonable basis in law and in fact. </a:t>
            </a:r>
            <a:r>
              <a:rPr lang="en-US" i="1" dirty="0"/>
              <a:t>Aponte v. </a:t>
            </a:r>
            <a:r>
              <a:rPr lang="en-US" i="1" dirty="0" err="1"/>
              <a:t>Dep't</a:t>
            </a:r>
            <a:r>
              <a:rPr lang="en-US" i="1" dirty="0"/>
              <a:t> of Soc. &amp; Health Servs</a:t>
            </a:r>
            <a:r>
              <a:rPr lang="en-US" dirty="0"/>
              <a:t>., 92 </a:t>
            </a:r>
            <a:r>
              <a:rPr lang="en-US" dirty="0" err="1"/>
              <a:t>Wash.App</a:t>
            </a:r>
            <a:r>
              <a:rPr lang="en-US" dirty="0"/>
              <a:t>. 604, 623, 965 P.2d 626 (1998) (quoting </a:t>
            </a:r>
            <a:r>
              <a:rPr lang="en-US" i="1" dirty="0" err="1"/>
              <a:t>Sneede</a:t>
            </a:r>
            <a:r>
              <a:rPr lang="en-US" i="1" dirty="0"/>
              <a:t> v. Coye</a:t>
            </a:r>
            <a:r>
              <a:rPr lang="en-US" dirty="0"/>
              <a:t>, 856 </a:t>
            </a:r>
            <a:r>
              <a:rPr lang="en-US" dirty="0" err="1"/>
              <a:t>F.Supp</a:t>
            </a:r>
            <a:r>
              <a:rPr lang="en-US" dirty="0"/>
              <a:t>. 526, 530–31 (N.D.Cal.1994)). </a:t>
            </a:r>
            <a:r>
              <a:rPr lang="en-US" dirty="0">
                <a:solidFill>
                  <a:srgbClr val="FF0000"/>
                </a:solidFill>
              </a:rPr>
              <a:t>That is, it need not be correct, only reasonable</a:t>
            </a:r>
            <a:r>
              <a:rPr lang="en-US" dirty="0"/>
              <a:t>. </a:t>
            </a:r>
            <a:r>
              <a:rPr lang="en-US" i="1" dirty="0"/>
              <a:t>Pierce v. Underwood</a:t>
            </a:r>
            <a:r>
              <a:rPr lang="en-US" dirty="0"/>
              <a:t>, 487 U.S. 552, 566 n. 2, 108 </a:t>
            </a:r>
            <a:r>
              <a:rPr lang="en-US" dirty="0" err="1"/>
              <a:t>S.Ct</a:t>
            </a:r>
            <a:r>
              <a:rPr lang="en-US" dirty="0"/>
              <a:t>. 2541, 101 L.Ed.2d 490 (1988).</a:t>
            </a:r>
          </a:p>
          <a:p>
            <a:pPr marL="0" lvl="1" indent="0">
              <a:buNone/>
            </a:pPr>
            <a:r>
              <a:rPr lang="en-US" i="1" dirty="0"/>
              <a:t>Raven v. </a:t>
            </a:r>
            <a:r>
              <a:rPr lang="en-US" i="1" dirty="0" err="1"/>
              <a:t>Dep't</a:t>
            </a:r>
            <a:r>
              <a:rPr lang="en-US" i="1" dirty="0"/>
              <a:t> of Soc. &amp; Health Servs</a:t>
            </a:r>
            <a:r>
              <a:rPr lang="en-US" dirty="0"/>
              <a:t>., 177 Wash. 2d 804, 832, 306 P.3d 920, 933 (2013)</a:t>
            </a:r>
          </a:p>
        </p:txBody>
      </p:sp>
    </p:spTree>
    <p:extLst>
      <p:ext uri="{BB962C8B-B14F-4D97-AF65-F5344CB8AC3E}">
        <p14:creationId xmlns:p14="http://schemas.microsoft.com/office/powerpoint/2010/main" val="133623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b</a:t>
            </a:r>
            <a:r>
              <a:rPr lang="en-US" dirty="0"/>
              <a:t>)</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normAutofit fontScale="92500" lnSpcReduction="10000"/>
          </a:bodyPr>
          <a:lstStyle/>
          <a:p>
            <a:pPr marL="0" indent="0">
              <a:buNone/>
            </a:pPr>
            <a:r>
              <a:rPr lang="en-US" sz="2800" dirty="0"/>
              <a:t>They STILL failed to comply with the order!</a:t>
            </a:r>
          </a:p>
          <a:p>
            <a:pPr lvl="1"/>
            <a:r>
              <a:rPr lang="en-US" dirty="0"/>
              <a:t>Contempt of the court – deposition of out  of county witness</a:t>
            </a:r>
          </a:p>
          <a:p>
            <a:pPr lvl="1"/>
            <a:r>
              <a:rPr lang="en-US" dirty="0"/>
              <a:t>Failure to permit discovery –</a:t>
            </a:r>
          </a:p>
          <a:p>
            <a:pPr lvl="1"/>
            <a:r>
              <a:rPr lang="en-US" dirty="0"/>
              <a:t>A.	Established fact</a:t>
            </a:r>
          </a:p>
          <a:p>
            <a:pPr lvl="1"/>
            <a:r>
              <a:rPr lang="en-US" dirty="0"/>
              <a:t>B.	striking defenses, excluding evidence</a:t>
            </a:r>
          </a:p>
          <a:p>
            <a:pPr lvl="1"/>
            <a:r>
              <a:rPr lang="en-US" dirty="0"/>
              <a:t>C.	Striking pleadings or parts thereof, of staying the proceeding.</a:t>
            </a:r>
          </a:p>
          <a:p>
            <a:pPr lvl="1"/>
            <a:r>
              <a:rPr lang="en-US" dirty="0"/>
              <a:t>D.	Contempt of court</a:t>
            </a:r>
          </a:p>
          <a:p>
            <a:pPr lvl="1"/>
            <a:r>
              <a:rPr lang="en-US" dirty="0"/>
              <a:t>E.	CR 35 exam</a:t>
            </a:r>
          </a:p>
          <a:p>
            <a:pPr lvl="1"/>
            <a:r>
              <a:rPr lang="en-US" dirty="0"/>
              <a:t>Or other money sanctions</a:t>
            </a:r>
          </a:p>
          <a:p>
            <a:pPr lvl="1"/>
            <a:endParaRPr lang="en-US" dirty="0"/>
          </a:p>
        </p:txBody>
      </p:sp>
    </p:spTree>
    <p:extLst>
      <p:ext uri="{BB962C8B-B14F-4D97-AF65-F5344CB8AC3E}">
        <p14:creationId xmlns:p14="http://schemas.microsoft.com/office/powerpoint/2010/main" val="1174089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960-7D72-ECE3-BC8C-7B16C80B6D5F}"/>
              </a:ext>
            </a:extLst>
          </p:cNvPr>
          <p:cNvSpPr>
            <a:spLocks noGrp="1"/>
          </p:cNvSpPr>
          <p:nvPr>
            <p:ph type="title"/>
          </p:nvPr>
        </p:nvSpPr>
        <p:spPr>
          <a:xfrm>
            <a:off x="5242425" y="466344"/>
            <a:ext cx="6241651" cy="630936"/>
          </a:xfrm>
        </p:spPr>
        <p:txBody>
          <a:bodyPr/>
          <a:lstStyle/>
          <a:p>
            <a:r>
              <a:rPr lang="en-US" dirty="0"/>
              <a:t>CR 37(</a:t>
            </a:r>
            <a:r>
              <a:rPr lang="en-US" cap="none" dirty="0"/>
              <a:t>b</a:t>
            </a:r>
            <a:r>
              <a:rPr lang="en-US" dirty="0"/>
              <a:t>)</a:t>
            </a:r>
          </a:p>
        </p:txBody>
      </p:sp>
      <p:pic>
        <p:nvPicPr>
          <p:cNvPr id="6" name="Picture Placeholder 5" descr="A rubber stamp with red text&#10;&#10;Description automatically generated">
            <a:extLst>
              <a:ext uri="{FF2B5EF4-FFF2-40B4-BE49-F238E27FC236}">
                <a16:creationId xmlns:a16="http://schemas.microsoft.com/office/drawing/2014/main" id="{23A8F9CD-49DA-3C8F-FB07-78EFC94FE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419" r="31419"/>
          <a:stretch>
            <a:fillRect/>
          </a:stretch>
        </p:blipFill>
        <p:spPr/>
      </p:pic>
      <p:sp>
        <p:nvSpPr>
          <p:cNvPr id="4" name="Content Placeholder 3">
            <a:extLst>
              <a:ext uri="{FF2B5EF4-FFF2-40B4-BE49-F238E27FC236}">
                <a16:creationId xmlns:a16="http://schemas.microsoft.com/office/drawing/2014/main" id="{69F4A24F-3905-17CB-0041-8E31A283A266}"/>
              </a:ext>
            </a:extLst>
          </p:cNvPr>
          <p:cNvSpPr>
            <a:spLocks noGrp="1"/>
          </p:cNvSpPr>
          <p:nvPr>
            <p:ph idx="1"/>
          </p:nvPr>
        </p:nvSpPr>
        <p:spPr>
          <a:xfrm>
            <a:off x="5242426" y="1097280"/>
            <a:ext cx="6241650" cy="4663440"/>
          </a:xfrm>
        </p:spPr>
        <p:txBody>
          <a:bodyPr>
            <a:normAutofit lnSpcReduction="10000"/>
          </a:bodyPr>
          <a:lstStyle/>
          <a:p>
            <a:pPr marL="0" indent="0">
              <a:buNone/>
            </a:pPr>
            <a:r>
              <a:rPr lang="en-US" sz="2800" dirty="0"/>
              <a:t>Prior to Order but failed to respond CR37(d)</a:t>
            </a:r>
          </a:p>
          <a:p>
            <a:pPr lvl="1"/>
            <a:r>
              <a:rPr lang="en-US" dirty="0"/>
              <a:t>Force them to do it.</a:t>
            </a:r>
          </a:p>
          <a:p>
            <a:pPr lvl="1"/>
            <a:r>
              <a:rPr lang="en-US" dirty="0"/>
              <a:t>1.	A, B, C of the prior Slide</a:t>
            </a:r>
          </a:p>
          <a:p>
            <a:pPr lvl="1"/>
            <a:r>
              <a:rPr lang="en-US" dirty="0"/>
              <a:t>2.	Party or lawyer pay reasonable expenses and fees, unless court finds that the failure was substantially justified or that other circumstances make an award of expenses unjust.</a:t>
            </a:r>
          </a:p>
          <a:p>
            <a:pPr marL="0" lvl="1" indent="0">
              <a:buNone/>
            </a:pPr>
            <a:r>
              <a:rPr lang="en-US" dirty="0"/>
              <a:t>CR 37(d): The failure to act described in this subsection may not be excused on the ground that the discovery sought is objectionable unless the party failing to act has applied for a protective order as provided by rule 26(c). For purposes of this section, an evasive or misleading answer is to be treated as a failure to answer. </a:t>
            </a:r>
          </a:p>
          <a:p>
            <a:pPr lvl="1"/>
            <a:endParaRPr lang="en-US" dirty="0"/>
          </a:p>
        </p:txBody>
      </p:sp>
    </p:spTree>
    <p:extLst>
      <p:ext uri="{BB962C8B-B14F-4D97-AF65-F5344CB8AC3E}">
        <p14:creationId xmlns:p14="http://schemas.microsoft.com/office/powerpoint/2010/main" val="343398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24D-B4B8-C916-FF51-C35462EF2219}"/>
              </a:ext>
            </a:extLst>
          </p:cNvPr>
          <p:cNvSpPr>
            <a:spLocks noGrp="1"/>
          </p:cNvSpPr>
          <p:nvPr>
            <p:ph type="title"/>
          </p:nvPr>
        </p:nvSpPr>
        <p:spPr>
          <a:xfrm>
            <a:off x="838201" y="448056"/>
            <a:ext cx="6172200" cy="1581912"/>
          </a:xfrm>
        </p:spPr>
        <p:txBody>
          <a:bodyPr anchor="b">
            <a:normAutofit/>
          </a:bodyPr>
          <a:lstStyle/>
          <a:p>
            <a:r>
              <a:rPr lang="en-US" dirty="0"/>
              <a:t>Other stuff</a:t>
            </a:r>
          </a:p>
        </p:txBody>
      </p:sp>
      <p:sp>
        <p:nvSpPr>
          <p:cNvPr id="4" name="Content Placeholder 3">
            <a:extLst>
              <a:ext uri="{FF2B5EF4-FFF2-40B4-BE49-F238E27FC236}">
                <a16:creationId xmlns:a16="http://schemas.microsoft.com/office/drawing/2014/main" id="{A16729A3-81F9-D920-098A-291D7A39CA0B}"/>
              </a:ext>
            </a:extLst>
          </p:cNvPr>
          <p:cNvSpPr>
            <a:spLocks noGrp="1"/>
          </p:cNvSpPr>
          <p:nvPr>
            <p:ph sz="quarter" idx="14"/>
          </p:nvPr>
        </p:nvSpPr>
        <p:spPr>
          <a:xfrm>
            <a:off x="838199" y="2257063"/>
            <a:ext cx="6449291" cy="3904906"/>
          </a:xfrm>
        </p:spPr>
        <p:txBody>
          <a:bodyPr>
            <a:normAutofit lnSpcReduction="10000"/>
          </a:bodyPr>
          <a:lstStyle/>
          <a:p>
            <a:r>
              <a:rPr lang="en-US" dirty="0"/>
              <a:t>CR 11 – probably not for discovery motions as they are covered under CR 26 and CR 37.</a:t>
            </a:r>
          </a:p>
          <a:p>
            <a:r>
              <a:rPr lang="en-US" dirty="0"/>
              <a:t>BUT EVERY PLEADING, MOTION, AND LEGAL MEMORANDUM OF A PARTY YOU SIGN</a:t>
            </a:r>
          </a:p>
          <a:p>
            <a:pPr lvl="1"/>
            <a:r>
              <a:rPr lang="en-US" dirty="0"/>
              <a:t>1.	Well grounded in fact</a:t>
            </a:r>
          </a:p>
          <a:p>
            <a:pPr lvl="1"/>
            <a:r>
              <a:rPr lang="en-US" dirty="0"/>
              <a:t>2. 	It is warranted by existing law or a good faither argument for the extension, modification, or reversal of existing law</a:t>
            </a:r>
          </a:p>
          <a:p>
            <a:pPr lvl="1"/>
            <a:r>
              <a:rPr lang="en-US" dirty="0"/>
              <a:t>3	Not interposed for any improper purpose, AND</a:t>
            </a:r>
          </a:p>
          <a:p>
            <a:pPr lvl="1"/>
            <a:r>
              <a:rPr lang="en-US" dirty="0"/>
              <a:t>4	Denial of factual contentions are warranted on the evidence, or are reasonably based on a lack of information or belief.</a:t>
            </a:r>
          </a:p>
          <a:p>
            <a:pPr lvl="1"/>
            <a:endParaRPr lang="en-US" sz="1500" dirty="0"/>
          </a:p>
        </p:txBody>
      </p:sp>
      <p:pic>
        <p:nvPicPr>
          <p:cNvPr id="6" name="Picture Placeholder 5" descr="A stack of papers with a book clip&#10;&#10;Description automatically generated">
            <a:extLst>
              <a:ext uri="{FF2B5EF4-FFF2-40B4-BE49-F238E27FC236}">
                <a16:creationId xmlns:a16="http://schemas.microsoft.com/office/drawing/2014/main" id="{693B90E8-4E1A-B169-3784-EA6F26C99D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77" r="40577"/>
          <a:stretch/>
        </p:blipFill>
        <p:spPr>
          <a:xfrm>
            <a:off x="7500938" y="-22079"/>
            <a:ext cx="4714875" cy="6879933"/>
          </a:xfrm>
          <a:noFill/>
        </p:spPr>
      </p:pic>
    </p:spTree>
    <p:extLst>
      <p:ext uri="{BB962C8B-B14F-4D97-AF65-F5344CB8AC3E}">
        <p14:creationId xmlns:p14="http://schemas.microsoft.com/office/powerpoint/2010/main" val="3986617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24D-B4B8-C916-FF51-C35462EF2219}"/>
              </a:ext>
            </a:extLst>
          </p:cNvPr>
          <p:cNvSpPr>
            <a:spLocks noGrp="1"/>
          </p:cNvSpPr>
          <p:nvPr>
            <p:ph type="title"/>
          </p:nvPr>
        </p:nvSpPr>
        <p:spPr>
          <a:xfrm>
            <a:off x="838201" y="448056"/>
            <a:ext cx="6172200" cy="1581912"/>
          </a:xfrm>
        </p:spPr>
        <p:txBody>
          <a:bodyPr anchor="b">
            <a:normAutofit/>
          </a:bodyPr>
          <a:lstStyle/>
          <a:p>
            <a:r>
              <a:rPr lang="en-US" dirty="0"/>
              <a:t>Other stuff</a:t>
            </a:r>
          </a:p>
        </p:txBody>
      </p:sp>
      <p:sp>
        <p:nvSpPr>
          <p:cNvPr id="4" name="Content Placeholder 3">
            <a:extLst>
              <a:ext uri="{FF2B5EF4-FFF2-40B4-BE49-F238E27FC236}">
                <a16:creationId xmlns:a16="http://schemas.microsoft.com/office/drawing/2014/main" id="{A16729A3-81F9-D920-098A-291D7A39CA0B}"/>
              </a:ext>
            </a:extLst>
          </p:cNvPr>
          <p:cNvSpPr>
            <a:spLocks noGrp="1"/>
          </p:cNvSpPr>
          <p:nvPr>
            <p:ph sz="quarter" idx="14"/>
          </p:nvPr>
        </p:nvSpPr>
        <p:spPr>
          <a:xfrm>
            <a:off x="838199" y="2257063"/>
            <a:ext cx="6449291" cy="3904906"/>
          </a:xfrm>
        </p:spPr>
        <p:txBody>
          <a:bodyPr>
            <a:normAutofit/>
          </a:bodyPr>
          <a:lstStyle/>
          <a:p>
            <a:r>
              <a:rPr lang="en-US" dirty="0"/>
              <a:t>Non Party Subpoena Duces Tecum</a:t>
            </a:r>
          </a:p>
          <a:p>
            <a:r>
              <a:rPr lang="en-US" dirty="0"/>
              <a:t>CR 45</a:t>
            </a:r>
          </a:p>
          <a:p>
            <a:r>
              <a:rPr lang="en-US" dirty="0"/>
              <a:t>Subpoena Duces Tecum – Service on each party  no fewer than five days prior to the service on the named person.</a:t>
            </a:r>
          </a:p>
          <a:p>
            <a:r>
              <a:rPr lang="en-US" dirty="0"/>
              <a:t>Person within 14 days of service of the subpoena, may serve objections. If less than 14 days, any time before the response due – OBJECTION</a:t>
            </a:r>
          </a:p>
          <a:p>
            <a:r>
              <a:rPr lang="en-US" dirty="0"/>
              <a:t>If Objection – Moving party need to make a motion to compel.</a:t>
            </a:r>
          </a:p>
          <a:p>
            <a:endParaRPr lang="en-US" dirty="0"/>
          </a:p>
          <a:p>
            <a:pPr lvl="1"/>
            <a:endParaRPr lang="en-US" sz="1500" dirty="0"/>
          </a:p>
        </p:txBody>
      </p:sp>
      <p:pic>
        <p:nvPicPr>
          <p:cNvPr id="6" name="Picture Placeholder 5" descr="A stack of papers with a book clip&#10;&#10;Description automatically generated">
            <a:extLst>
              <a:ext uri="{FF2B5EF4-FFF2-40B4-BE49-F238E27FC236}">
                <a16:creationId xmlns:a16="http://schemas.microsoft.com/office/drawing/2014/main" id="{693B90E8-4E1A-B169-3784-EA6F26C99D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77" r="40577"/>
          <a:stretch/>
        </p:blipFill>
        <p:spPr>
          <a:xfrm>
            <a:off x="7500938" y="-22079"/>
            <a:ext cx="4714875" cy="6879933"/>
          </a:xfrm>
          <a:noFill/>
        </p:spPr>
      </p:pic>
    </p:spTree>
    <p:extLst>
      <p:ext uri="{BB962C8B-B14F-4D97-AF65-F5344CB8AC3E}">
        <p14:creationId xmlns:p14="http://schemas.microsoft.com/office/powerpoint/2010/main" val="1033454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24D-B4B8-C916-FF51-C35462EF2219}"/>
              </a:ext>
            </a:extLst>
          </p:cNvPr>
          <p:cNvSpPr>
            <a:spLocks noGrp="1"/>
          </p:cNvSpPr>
          <p:nvPr>
            <p:ph type="title"/>
          </p:nvPr>
        </p:nvSpPr>
        <p:spPr>
          <a:xfrm>
            <a:off x="838201" y="448056"/>
            <a:ext cx="6172200" cy="1581912"/>
          </a:xfrm>
        </p:spPr>
        <p:txBody>
          <a:bodyPr anchor="b">
            <a:normAutofit/>
          </a:bodyPr>
          <a:lstStyle/>
          <a:p>
            <a:r>
              <a:rPr lang="en-US" dirty="0"/>
              <a:t>Other stuff</a:t>
            </a:r>
          </a:p>
        </p:txBody>
      </p:sp>
      <p:sp>
        <p:nvSpPr>
          <p:cNvPr id="4" name="Content Placeholder 3">
            <a:extLst>
              <a:ext uri="{FF2B5EF4-FFF2-40B4-BE49-F238E27FC236}">
                <a16:creationId xmlns:a16="http://schemas.microsoft.com/office/drawing/2014/main" id="{A16729A3-81F9-D920-098A-291D7A39CA0B}"/>
              </a:ext>
            </a:extLst>
          </p:cNvPr>
          <p:cNvSpPr>
            <a:spLocks noGrp="1"/>
          </p:cNvSpPr>
          <p:nvPr>
            <p:ph sz="quarter" idx="14"/>
          </p:nvPr>
        </p:nvSpPr>
        <p:spPr>
          <a:xfrm>
            <a:off x="838199" y="2257063"/>
            <a:ext cx="6449291" cy="3904906"/>
          </a:xfrm>
        </p:spPr>
        <p:txBody>
          <a:bodyPr>
            <a:normAutofit/>
          </a:bodyPr>
          <a:lstStyle/>
          <a:p>
            <a:r>
              <a:rPr lang="en-US" dirty="0"/>
              <a:t>RCW 7.21 Contempt of the Court</a:t>
            </a:r>
          </a:p>
          <a:p>
            <a:pPr lvl="1" indent="0">
              <a:buNone/>
            </a:pPr>
            <a:r>
              <a:rPr lang="en-US" sz="1500" dirty="0"/>
              <a:t>An action seeking remedial sanctions may be commenced by any person aggrieved by the contemptuous act,0.50 by the court on its own motion,1 or by an administrative agency.2</a:t>
            </a:r>
          </a:p>
          <a:p>
            <a:pPr lvl="1" indent="0">
              <a:buNone/>
            </a:pPr>
            <a:r>
              <a:rPr lang="en-US" sz="1500" dirty="0"/>
              <a:t>If the contempt is committed in the presence of the court, the contempt may be dealt with summarily. If the contempt is committed outside the court, the statutes specify no particular procedures for the commencement of the action except that the respondent must be given “notice and hearing.”4 The usual due process rights apply.</a:t>
            </a:r>
          </a:p>
          <a:p>
            <a:pPr lvl="1" indent="0">
              <a:buNone/>
            </a:pPr>
            <a:r>
              <a:rPr lang="en-US" sz="1500" dirty="0"/>
              <a:t>Personal Service </a:t>
            </a:r>
          </a:p>
          <a:p>
            <a:pPr lvl="1" indent="0">
              <a:buNone/>
            </a:pPr>
            <a:r>
              <a:rPr lang="en-US" sz="1500" dirty="0"/>
              <a:t>§ 43:7. Remedial sanctions—Procedure, 15 Wash. </a:t>
            </a:r>
            <a:r>
              <a:rPr lang="en-US" sz="1500" dirty="0" err="1"/>
              <a:t>Prac</a:t>
            </a:r>
            <a:r>
              <a:rPr lang="en-US" sz="1500" dirty="0"/>
              <a:t>., Civil Procedure § 43:7 (3d ed.)</a:t>
            </a:r>
          </a:p>
        </p:txBody>
      </p:sp>
      <p:pic>
        <p:nvPicPr>
          <p:cNvPr id="6" name="Picture Placeholder 5" descr="A stack of papers with a book clip&#10;&#10;Description automatically generated">
            <a:extLst>
              <a:ext uri="{FF2B5EF4-FFF2-40B4-BE49-F238E27FC236}">
                <a16:creationId xmlns:a16="http://schemas.microsoft.com/office/drawing/2014/main" id="{693B90E8-4E1A-B169-3784-EA6F26C99D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77" r="40577"/>
          <a:stretch/>
        </p:blipFill>
        <p:spPr>
          <a:xfrm>
            <a:off x="7500938" y="-22079"/>
            <a:ext cx="4714875" cy="6879933"/>
          </a:xfrm>
          <a:noFill/>
        </p:spPr>
      </p:pic>
    </p:spTree>
    <p:extLst>
      <p:ext uri="{BB962C8B-B14F-4D97-AF65-F5344CB8AC3E}">
        <p14:creationId xmlns:p14="http://schemas.microsoft.com/office/powerpoint/2010/main" val="3058625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24D-B4B8-C916-FF51-C35462EF2219}"/>
              </a:ext>
            </a:extLst>
          </p:cNvPr>
          <p:cNvSpPr>
            <a:spLocks noGrp="1"/>
          </p:cNvSpPr>
          <p:nvPr>
            <p:ph type="title"/>
          </p:nvPr>
        </p:nvSpPr>
        <p:spPr>
          <a:xfrm>
            <a:off x="838201" y="448056"/>
            <a:ext cx="6172200" cy="1581912"/>
          </a:xfrm>
        </p:spPr>
        <p:txBody>
          <a:bodyPr anchor="b">
            <a:normAutofit/>
          </a:bodyPr>
          <a:lstStyle/>
          <a:p>
            <a:r>
              <a:rPr lang="en-US" dirty="0"/>
              <a:t>Other stuff</a:t>
            </a:r>
          </a:p>
        </p:txBody>
      </p:sp>
      <p:sp>
        <p:nvSpPr>
          <p:cNvPr id="4" name="Content Placeholder 3">
            <a:extLst>
              <a:ext uri="{FF2B5EF4-FFF2-40B4-BE49-F238E27FC236}">
                <a16:creationId xmlns:a16="http://schemas.microsoft.com/office/drawing/2014/main" id="{A16729A3-81F9-D920-098A-291D7A39CA0B}"/>
              </a:ext>
            </a:extLst>
          </p:cNvPr>
          <p:cNvSpPr>
            <a:spLocks noGrp="1"/>
          </p:cNvSpPr>
          <p:nvPr>
            <p:ph sz="quarter" idx="14"/>
          </p:nvPr>
        </p:nvSpPr>
        <p:spPr>
          <a:xfrm>
            <a:off x="838199" y="2257063"/>
            <a:ext cx="6449291" cy="3904906"/>
          </a:xfrm>
        </p:spPr>
        <p:txBody>
          <a:bodyPr>
            <a:normAutofit/>
          </a:bodyPr>
          <a:lstStyle/>
          <a:p>
            <a:r>
              <a:rPr lang="en-US" dirty="0"/>
              <a:t>RCW 7.21 Contempt of the Court</a:t>
            </a:r>
          </a:p>
          <a:p>
            <a:pPr lvl="1" indent="0">
              <a:buNone/>
            </a:pPr>
            <a:r>
              <a:rPr lang="en-US" sz="1500" dirty="0"/>
              <a:t>Traditionally, however, minimal notice has satisfied due process requirements for a valid judgment of contempt of court. In </a:t>
            </a:r>
            <a:r>
              <a:rPr lang="en-US" sz="1500" i="1" dirty="0"/>
              <a:t>Hovey v. Elliott</a:t>
            </a:r>
            <a:r>
              <a:rPr lang="en-US" sz="1500" dirty="0"/>
              <a:t>, supra, the United States Supreme Court stated that the requirements of a valid contempt order are (1) notice, and (2) an opportunity to be heard. The Court emphasized that of these two requirements the most significant is the opportunity to be heard. The notice requirement is important only because it protects an individual's right to be heard. 167 U.S. at 415, 17 </a:t>
            </a:r>
            <a:r>
              <a:rPr lang="en-US" sz="1500" dirty="0" err="1"/>
              <a:t>S.Ct</a:t>
            </a:r>
            <a:r>
              <a:rPr lang="en-US" sz="1500" dirty="0"/>
              <a:t>. at 844.</a:t>
            </a:r>
          </a:p>
          <a:p>
            <a:pPr lvl="1" indent="0">
              <a:buNone/>
            </a:pPr>
            <a:r>
              <a:rPr lang="en-US" sz="1500" dirty="0"/>
              <a:t>Courts have continued to rule that orders to show cause satisfy the notice requirement of due process. In 1925 the Washington court concluded that personal service of a show cause order alone was sufficient to confer to the court jurisdiction over the accused contemnor. </a:t>
            </a:r>
            <a:r>
              <a:rPr lang="en-US" sz="1500" i="1" dirty="0"/>
              <a:t>State ex rel. Dunn v. </a:t>
            </a:r>
            <a:r>
              <a:rPr lang="en-US" sz="1500" i="1" dirty="0" err="1"/>
              <a:t>Plese</a:t>
            </a:r>
            <a:r>
              <a:rPr lang="en-US" sz="1500" dirty="0"/>
              <a:t>, 134 Wash. 443, 235 P. 961 (1925). </a:t>
            </a:r>
          </a:p>
          <a:p>
            <a:pPr lvl="1" indent="0">
              <a:buNone/>
            </a:pPr>
            <a:r>
              <a:rPr lang="en-US" sz="1500" i="1" dirty="0"/>
              <a:t>Burlingame v. Consol. Mines &amp; Smelting Co.</a:t>
            </a:r>
            <a:r>
              <a:rPr lang="en-US" sz="1500" dirty="0"/>
              <a:t>, 106 Wash. 2d 328, 332–33, 722 P.2d 67, 70 (1986)</a:t>
            </a:r>
          </a:p>
        </p:txBody>
      </p:sp>
      <p:pic>
        <p:nvPicPr>
          <p:cNvPr id="6" name="Picture Placeholder 5" descr="A stack of papers with a book clip&#10;&#10;Description automatically generated">
            <a:extLst>
              <a:ext uri="{FF2B5EF4-FFF2-40B4-BE49-F238E27FC236}">
                <a16:creationId xmlns:a16="http://schemas.microsoft.com/office/drawing/2014/main" id="{693B90E8-4E1A-B169-3784-EA6F26C99D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577" r="40577"/>
          <a:stretch/>
        </p:blipFill>
        <p:spPr>
          <a:xfrm>
            <a:off x="7500938" y="-22079"/>
            <a:ext cx="4714875" cy="6879933"/>
          </a:xfrm>
          <a:noFill/>
        </p:spPr>
      </p:pic>
    </p:spTree>
    <p:extLst>
      <p:ext uri="{BB962C8B-B14F-4D97-AF65-F5344CB8AC3E}">
        <p14:creationId xmlns:p14="http://schemas.microsoft.com/office/powerpoint/2010/main" val="383594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30E03B4-DAB0-F43D-4B1C-C54F75E621A1}"/>
              </a:ext>
            </a:extLst>
          </p:cNvPr>
          <p:cNvPicPr>
            <a:picLocks noGrp="1" noChangeAspect="1"/>
          </p:cNvPicPr>
          <p:nvPr>
            <p:ph type="pic" sz="quarter" idx="11"/>
          </p:nvPr>
        </p:nvPicPr>
        <p:blipFill>
          <a:blip r:embed="rId2"/>
          <a:srcRect/>
          <a:stretch/>
        </p:blipFill>
        <p:spPr>
          <a:xfrm>
            <a:off x="0" y="0"/>
            <a:ext cx="12192000" cy="6858000"/>
          </a:xfrm>
        </p:spPr>
      </p:pic>
      <p:sp>
        <p:nvSpPr>
          <p:cNvPr id="7" name="Title 6">
            <a:extLst>
              <a:ext uri="{FF2B5EF4-FFF2-40B4-BE49-F238E27FC236}">
                <a16:creationId xmlns:a16="http://schemas.microsoft.com/office/drawing/2014/main" id="{4AB1CD4B-2C7F-1593-8E69-B7450F3DCAD6}"/>
              </a:ext>
            </a:extLst>
          </p:cNvPr>
          <p:cNvSpPr>
            <a:spLocks noGrp="1"/>
          </p:cNvSpPr>
          <p:nvPr>
            <p:ph type="title"/>
          </p:nvPr>
        </p:nvSpPr>
        <p:spPr>
          <a:xfrm>
            <a:off x="1362437" y="400485"/>
            <a:ext cx="9467127" cy="2527911"/>
          </a:xfrm>
        </p:spPr>
        <p:txBody>
          <a:bodyPr/>
          <a:lstStyle/>
          <a:p>
            <a:r>
              <a:rPr lang="en-US" dirty="0"/>
              <a:t>Questions?</a:t>
            </a:r>
            <a:br>
              <a:rPr lang="en-US" dirty="0"/>
            </a:br>
            <a:r>
              <a:rPr lang="en-US" dirty="0"/>
              <a:t>Comments?</a:t>
            </a:r>
            <a:br>
              <a:rPr lang="en-US" dirty="0"/>
            </a:br>
            <a:r>
              <a:rPr lang="en-US" dirty="0"/>
              <a:t>Criticisms?</a:t>
            </a:r>
            <a:br>
              <a:rPr lang="en-US" dirty="0"/>
            </a:br>
            <a:r>
              <a:rPr lang="en-US" dirty="0"/>
              <a:t>Complaints?</a:t>
            </a:r>
          </a:p>
        </p:txBody>
      </p:sp>
      <p:sp>
        <p:nvSpPr>
          <p:cNvPr id="8" name="Text Placeholder 7">
            <a:extLst>
              <a:ext uri="{FF2B5EF4-FFF2-40B4-BE49-F238E27FC236}">
                <a16:creationId xmlns:a16="http://schemas.microsoft.com/office/drawing/2014/main" id="{86613063-168A-02B8-4326-BB842F3B83E2}"/>
              </a:ext>
            </a:extLst>
          </p:cNvPr>
          <p:cNvSpPr>
            <a:spLocks noGrp="1"/>
          </p:cNvSpPr>
          <p:nvPr>
            <p:ph type="body" sz="quarter" idx="10"/>
          </p:nvPr>
        </p:nvSpPr>
        <p:spPr>
          <a:xfrm>
            <a:off x="1362075" y="3738622"/>
            <a:ext cx="9467850" cy="2527911"/>
          </a:xfrm>
        </p:spPr>
        <p:txBody>
          <a:bodyPr/>
          <a:lstStyle/>
          <a:p>
            <a:r>
              <a:rPr lang="en-US" dirty="0"/>
              <a:t>Ken Chang</a:t>
            </a:r>
          </a:p>
          <a:p>
            <a:r>
              <a:rPr lang="en-US" dirty="0"/>
              <a:t>206-7992793</a:t>
            </a:r>
          </a:p>
          <a:p>
            <a:r>
              <a:rPr lang="en-US" dirty="0"/>
              <a:t>kchang@hjmc-law.com</a:t>
            </a:r>
          </a:p>
          <a:p>
            <a:r>
              <a:rPr lang="en-US"/>
              <a:t>www.hjmc-law.</a:t>
            </a:r>
            <a:r>
              <a:rPr lang="en-US" dirty="0"/>
              <a:t>com</a:t>
            </a:r>
          </a:p>
          <a:p>
            <a:endParaRPr lang="en-US" dirty="0"/>
          </a:p>
        </p:txBody>
      </p:sp>
    </p:spTree>
    <p:extLst>
      <p:ext uri="{BB962C8B-B14F-4D97-AF65-F5344CB8AC3E}">
        <p14:creationId xmlns:p14="http://schemas.microsoft.com/office/powerpoint/2010/main" val="218447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117600" y="762000"/>
            <a:ext cx="5066250" cy="2220685"/>
          </a:xfrm>
          <a:noFill/>
        </p:spPr>
        <p:txBody>
          <a:bodyPr>
            <a:noAutofit/>
          </a:bodyPr>
          <a:lstStyle/>
          <a:p>
            <a:r>
              <a:rPr lang="en-US" dirty="0"/>
              <a:t>Have a plan</a:t>
            </a:r>
            <a:br>
              <a:rPr lang="en-US" dirty="0"/>
            </a:br>
            <a:r>
              <a:rPr lang="en-US" dirty="0"/>
              <a:t>be proactive</a:t>
            </a:r>
            <a:br>
              <a:rPr lang="en-US" dirty="0"/>
            </a:br>
            <a:r>
              <a:rPr lang="en-US" dirty="0"/>
              <a:t>be nice</a:t>
            </a:r>
            <a:br>
              <a:rPr lang="en-US" dirty="0"/>
            </a:br>
            <a:endParaRPr lang="en-US" dirty="0"/>
          </a:p>
        </p:txBody>
      </p:sp>
      <p:pic>
        <p:nvPicPr>
          <p:cNvPr id="91" name="Picture Placeholder 90" descr="A person sitting at a table with her fingers up">
            <a:extLst>
              <a:ext uri="{FF2B5EF4-FFF2-40B4-BE49-F238E27FC236}">
                <a16:creationId xmlns:a16="http://schemas.microsoft.com/office/drawing/2014/main" id="{BC622EA4-CCB7-907A-0126-D0A68A5DC78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51" r="451"/>
          <a:stretch/>
        </p:blipFill>
        <p:spPr>
          <a:xfrm flipH="1">
            <a:off x="6086167" y="-22225"/>
            <a:ext cx="6080760" cy="6902450"/>
          </a:xfrm>
        </p:spPr>
      </p:pic>
      <p:sp>
        <p:nvSpPr>
          <p:cNvPr id="15" name="Subtitle 14">
            <a:extLst>
              <a:ext uri="{FF2B5EF4-FFF2-40B4-BE49-F238E27FC236}">
                <a16:creationId xmlns:a16="http://schemas.microsoft.com/office/drawing/2014/main" id="{9C373000-EEA1-D16F-189A-338FFDA2E708}"/>
              </a:ext>
            </a:extLst>
          </p:cNvPr>
          <p:cNvSpPr>
            <a:spLocks noGrp="1"/>
          </p:cNvSpPr>
          <p:nvPr>
            <p:ph type="subTitle" idx="1"/>
          </p:nvPr>
        </p:nvSpPr>
        <p:spPr>
          <a:xfrm>
            <a:off x="1117600" y="4145280"/>
            <a:ext cx="5066250" cy="690880"/>
          </a:xfrm>
        </p:spPr>
        <p:txBody>
          <a:bodyPr/>
          <a:lstStyle/>
          <a:p>
            <a:r>
              <a:rPr lang="en-US" dirty="0"/>
              <a:t>discovery philosophy</a:t>
            </a:r>
          </a:p>
        </p:txBody>
      </p:sp>
      <p:sp>
        <p:nvSpPr>
          <p:cNvPr id="3" name="Title 1">
            <a:extLst>
              <a:ext uri="{FF2B5EF4-FFF2-40B4-BE49-F238E27FC236}">
                <a16:creationId xmlns:a16="http://schemas.microsoft.com/office/drawing/2014/main" id="{A50E4ECB-FCF4-2716-173E-307AA2705CF7}"/>
              </a:ext>
            </a:extLst>
          </p:cNvPr>
          <p:cNvSpPr txBox="1">
            <a:spLocks/>
          </p:cNvSpPr>
          <p:nvPr/>
        </p:nvSpPr>
        <p:spPr>
          <a:xfrm>
            <a:off x="1215860" y="1823359"/>
            <a:ext cx="5066250" cy="2051957"/>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3200" kern="1200" cap="all" spc="300" baseline="0">
                <a:solidFill>
                  <a:schemeClr val="tx1"/>
                </a:solidFill>
                <a:latin typeface="+mj-lt"/>
                <a:ea typeface="+mj-ea"/>
                <a:cs typeface="+mj-cs"/>
              </a:defRPr>
            </a:lvl1pPr>
          </a:lstStyle>
          <a:p>
            <a:r>
              <a:rPr lang="en-US" dirty="0"/>
              <a:t>Until it is time to not be nice</a:t>
            </a:r>
            <a:br>
              <a:rPr lang="en-US" dirty="0"/>
            </a:br>
            <a:r>
              <a:rPr lang="en-US" dirty="0"/>
              <a:t>- James Dalton -</a:t>
            </a:r>
          </a:p>
        </p:txBody>
      </p:sp>
    </p:spTree>
    <p:extLst>
      <p:ext uri="{BB962C8B-B14F-4D97-AF65-F5344CB8AC3E}">
        <p14:creationId xmlns:p14="http://schemas.microsoft.com/office/powerpoint/2010/main" val="39304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1524000" y="1143000"/>
            <a:ext cx="9144000" cy="2286000"/>
          </a:xfrm>
          <a:noFill/>
        </p:spPr>
        <p:txBody>
          <a:bodyPr/>
          <a:lstStyle/>
          <a:p>
            <a:br>
              <a:rPr lang="en-US" dirty="0"/>
            </a:br>
            <a:br>
              <a:rPr lang="en-US" dirty="0"/>
            </a:br>
            <a:br>
              <a:rPr lang="en-US" dirty="0"/>
            </a:br>
            <a:r>
              <a:rPr lang="en-US" sz="4000" i="1" dirty="0"/>
              <a:t>Washington State Physicians Ins. Exch. &amp; </a:t>
            </a:r>
            <a:r>
              <a:rPr lang="en-US" sz="4000" i="1" dirty="0" err="1"/>
              <a:t>Ass'n</a:t>
            </a:r>
            <a:r>
              <a:rPr lang="en-US" sz="4000" i="1" dirty="0"/>
              <a:t> v. </a:t>
            </a:r>
            <a:r>
              <a:rPr lang="en-US" sz="4000" i="1" dirty="0" err="1">
                <a:solidFill>
                  <a:srgbClr val="FF0000"/>
                </a:solidFill>
              </a:rPr>
              <a:t>Fisons</a:t>
            </a:r>
            <a:r>
              <a:rPr lang="en-US" sz="4000" i="1" dirty="0"/>
              <a:t> Corp</a:t>
            </a:r>
            <a:r>
              <a:rPr lang="en-US" sz="4000" dirty="0"/>
              <a:t>., 122 </a:t>
            </a:r>
            <a:r>
              <a:rPr lang="en-US" sz="4000" dirty="0" err="1"/>
              <a:t>Wn</a:t>
            </a:r>
            <a:r>
              <a:rPr lang="en-US" sz="4000" dirty="0"/>
              <a:t>. 2d 299, 858 P.2d 1054 (1993)</a:t>
            </a:r>
          </a:p>
        </p:txBody>
      </p:sp>
      <p:sp>
        <p:nvSpPr>
          <p:cNvPr id="12" name="Subtitle 11">
            <a:extLst>
              <a:ext uri="{FF2B5EF4-FFF2-40B4-BE49-F238E27FC236}">
                <a16:creationId xmlns:a16="http://schemas.microsoft.com/office/drawing/2014/main" id="{A336FEA9-C85A-3569-16F0-5ECBABBE0BEC}"/>
              </a:ext>
            </a:extLst>
          </p:cNvPr>
          <p:cNvSpPr>
            <a:spLocks noGrp="1"/>
          </p:cNvSpPr>
          <p:nvPr>
            <p:ph type="subTitle" idx="1"/>
          </p:nvPr>
        </p:nvSpPr>
        <p:spPr>
          <a:xfrm>
            <a:off x="1524000" y="3835198"/>
            <a:ext cx="9144000" cy="683219"/>
          </a:xfrm>
        </p:spPr>
        <p:txBody>
          <a:bodyPr/>
          <a:lstStyle/>
          <a:p>
            <a:r>
              <a:rPr lang="en-US" dirty="0"/>
              <a:t>The Watershed case</a:t>
            </a:r>
          </a:p>
        </p:txBody>
      </p:sp>
    </p:spTree>
    <p:extLst>
      <p:ext uri="{BB962C8B-B14F-4D97-AF65-F5344CB8AC3E}">
        <p14:creationId xmlns:p14="http://schemas.microsoft.com/office/powerpoint/2010/main" val="167993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F309-48DA-816F-67E0-B59D78EBEE38}"/>
              </a:ext>
            </a:extLst>
          </p:cNvPr>
          <p:cNvSpPr>
            <a:spLocks noGrp="1"/>
          </p:cNvSpPr>
          <p:nvPr>
            <p:ph type="title"/>
          </p:nvPr>
        </p:nvSpPr>
        <p:spPr>
          <a:xfrm>
            <a:off x="1124541" y="466344"/>
            <a:ext cx="10359535" cy="976250"/>
          </a:xfrm>
        </p:spPr>
        <p:txBody>
          <a:bodyPr/>
          <a:lstStyle/>
          <a:p>
            <a:r>
              <a:rPr lang="en-US" sz="2400" dirty="0"/>
              <a:t>If you are not citing </a:t>
            </a:r>
            <a:r>
              <a:rPr lang="en-US" sz="2400" dirty="0" err="1"/>
              <a:t>fisons</a:t>
            </a:r>
            <a:r>
              <a:rPr lang="en-US" sz="2400" dirty="0"/>
              <a:t> in your motion to compel, are you even writing a </a:t>
            </a:r>
            <a:r>
              <a:rPr lang="en-US" sz="2400" dirty="0" err="1"/>
              <a:t>mtion</a:t>
            </a:r>
            <a:r>
              <a:rPr lang="en-US" sz="2400" dirty="0"/>
              <a:t> to compel, bro?</a:t>
            </a:r>
          </a:p>
        </p:txBody>
      </p:sp>
      <p:pic>
        <p:nvPicPr>
          <p:cNvPr id="8" name="Fisons">
            <a:hlinkClick r:id="" action="ppaction://media"/>
            <a:extLst>
              <a:ext uri="{FF2B5EF4-FFF2-40B4-BE49-F238E27FC236}">
                <a16:creationId xmlns:a16="http://schemas.microsoft.com/office/drawing/2014/main" id="{B4D0D48F-CE73-8230-D8A7-BC920A13AA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6275" y="1346200"/>
            <a:ext cx="8632825" cy="4856163"/>
          </a:xfrm>
        </p:spPr>
      </p:pic>
    </p:spTree>
    <p:extLst>
      <p:ext uri="{BB962C8B-B14F-4D97-AF65-F5344CB8AC3E}">
        <p14:creationId xmlns:p14="http://schemas.microsoft.com/office/powerpoint/2010/main" val="270465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38201" y="448056"/>
            <a:ext cx="6172200" cy="1581912"/>
          </a:xfrm>
        </p:spPr>
        <p:txBody>
          <a:bodyPr anchor="b">
            <a:normAutofit/>
          </a:bodyPr>
          <a:lstStyle/>
          <a:p>
            <a:r>
              <a:rPr lang="en-US" dirty="0"/>
              <a:t>Bogle and gates </a:t>
            </a:r>
            <a:br>
              <a:rPr lang="en-US" dirty="0"/>
            </a:br>
            <a:r>
              <a:rPr lang="en-US" dirty="0"/>
              <a:t>for the defendants</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4"/>
          </p:nvPr>
        </p:nvSpPr>
        <p:spPr>
          <a:xfrm>
            <a:off x="838199" y="2257063"/>
            <a:ext cx="6306615" cy="3904906"/>
          </a:xfrm>
        </p:spPr>
        <p:txBody>
          <a:bodyPr vert="horz" lIns="91440" tIns="45720" rIns="91440" bIns="45720" rtlCol="0">
            <a:normAutofit/>
          </a:bodyPr>
          <a:lstStyle/>
          <a:p>
            <a:r>
              <a:rPr lang="en-US" dirty="0"/>
              <a:t>The Pollocks and Dr. </a:t>
            </a:r>
            <a:r>
              <a:rPr lang="en-US" dirty="0" err="1"/>
              <a:t>Klicpera</a:t>
            </a:r>
            <a:r>
              <a:rPr lang="en-US" dirty="0"/>
              <a:t> contended that their discovery requests should have produced [the first smoking gun document] and they moved for sanctions against the drug company. The request for sanctions was initially heard by a special discovery master, who </a:t>
            </a:r>
            <a:r>
              <a:rPr lang="en-US" dirty="0">
                <a:solidFill>
                  <a:srgbClr val="FF0000"/>
                </a:solidFill>
              </a:rPr>
              <a:t>denied sanctions</a:t>
            </a:r>
            <a:r>
              <a:rPr lang="en-US" dirty="0"/>
              <a:t>, but who required the drug company to deliver all documents requested which related to theophylline. …</a:t>
            </a:r>
          </a:p>
          <a:p>
            <a:r>
              <a:rPr lang="en-US" dirty="0">
                <a:solidFill>
                  <a:srgbClr val="FF0000"/>
                </a:solidFill>
              </a:rPr>
              <a:t>The day after </a:t>
            </a:r>
            <a:r>
              <a:rPr lang="en-US" dirty="0"/>
              <a:t>the hearing on sanctions, the drug company delivered </a:t>
            </a:r>
            <a:r>
              <a:rPr lang="en-US" dirty="0">
                <a:solidFill>
                  <a:srgbClr val="FF0000"/>
                </a:solidFill>
              </a:rPr>
              <a:t>approximately 10,000 documents </a:t>
            </a:r>
            <a:r>
              <a:rPr lang="en-US" dirty="0"/>
              <a:t>to Dr. </a:t>
            </a:r>
            <a:r>
              <a:rPr lang="en-US" dirty="0" err="1"/>
              <a:t>Klicpera's</a:t>
            </a:r>
            <a:r>
              <a:rPr lang="en-US" dirty="0"/>
              <a:t> and Pollocks' attorneys. Among the documents provided was [yet another smoking gun document].</a:t>
            </a:r>
          </a:p>
          <a:p>
            <a:endParaRPr lang="en-US" dirty="0"/>
          </a:p>
          <a:p>
            <a:r>
              <a:rPr lang="en-US" i="1" dirty="0" err="1"/>
              <a:t>Fisons</a:t>
            </a:r>
            <a:r>
              <a:rPr lang="en-US" dirty="0"/>
              <a:t> at 308</a:t>
            </a:r>
          </a:p>
        </p:txBody>
      </p:sp>
      <p:pic>
        <p:nvPicPr>
          <p:cNvPr id="20" name="Picture Placeholder 7" descr="A row of boxes on shelves&#10;&#10;Description automatically generated">
            <a:extLst>
              <a:ext uri="{FF2B5EF4-FFF2-40B4-BE49-F238E27FC236}">
                <a16:creationId xmlns:a16="http://schemas.microsoft.com/office/drawing/2014/main" id="{59669B42-CC26-1A2A-1FE7-526E425D01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344" r="19546" b="-1"/>
          <a:stretch/>
        </p:blipFill>
        <p:spPr>
          <a:xfrm>
            <a:off x="7500938" y="-22225"/>
            <a:ext cx="4714875" cy="6880225"/>
          </a:xfrm>
          <a:noFill/>
        </p:spPr>
      </p:pic>
    </p:spTree>
    <p:extLst>
      <p:ext uri="{BB962C8B-B14F-4D97-AF65-F5344CB8AC3E}">
        <p14:creationId xmlns:p14="http://schemas.microsoft.com/office/powerpoint/2010/main" val="3666674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242425" y="466344"/>
            <a:ext cx="6241651" cy="811544"/>
          </a:xfrm>
        </p:spPr>
        <p:txBody>
          <a:bodyPr anchor="ctr">
            <a:normAutofit/>
          </a:bodyPr>
          <a:lstStyle/>
          <a:p>
            <a:r>
              <a:rPr lang="en-US" dirty="0"/>
              <a:t>Supremes Strike back</a:t>
            </a:r>
          </a:p>
        </p:txBody>
      </p:sp>
      <p:pic>
        <p:nvPicPr>
          <p:cNvPr id="20" name="Picture Placeholder 7" descr="A person in a black robe holding a gavel&#10;&#10;Description automatically generated">
            <a:extLst>
              <a:ext uri="{FF2B5EF4-FFF2-40B4-BE49-F238E27FC236}">
                <a16:creationId xmlns:a16="http://schemas.microsoft.com/office/drawing/2014/main" id="{59669B42-CC26-1A2A-1FE7-526E425D01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4634" r="13632" b="-1"/>
          <a:stretch/>
        </p:blipFill>
        <p:spPr>
          <a:xfrm>
            <a:off x="20" y="10"/>
            <a:ext cx="4287818" cy="6857990"/>
          </a:xfrm>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5242426" y="1221092"/>
            <a:ext cx="6241650" cy="4975245"/>
          </a:xfrm>
        </p:spPr>
        <p:txBody>
          <a:bodyPr vert="horz" lIns="91440" tIns="45720" rIns="91440" bIns="45720" rtlCol="0">
            <a:normAutofit fontScale="92500"/>
          </a:bodyPr>
          <a:lstStyle/>
          <a:p>
            <a:pPr marL="0" indent="0">
              <a:buNone/>
            </a:pPr>
            <a:r>
              <a:rPr lang="en-US" sz="2000" dirty="0"/>
              <a:t>Trial Court FAILED to Sanction saying no evidence of intentional wrong-doing.</a:t>
            </a:r>
          </a:p>
          <a:p>
            <a:pPr marL="0" indent="0">
              <a:buNone/>
            </a:pPr>
            <a:r>
              <a:rPr lang="en-US" sz="2800" dirty="0">
                <a:solidFill>
                  <a:srgbClr val="00B0F0"/>
                </a:solidFill>
              </a:rPr>
              <a:t>The trial court erred in concluding as it did. As stated above, intent need not be shown before sanctions are mandated. A motion to compel compliance with the rules is not a prerequisite to a sanctions motion. Conduct is to be measured against the </a:t>
            </a:r>
            <a:r>
              <a:rPr lang="en-US" sz="2800" dirty="0">
                <a:solidFill>
                  <a:srgbClr val="FF0000"/>
                </a:solidFill>
              </a:rPr>
              <a:t>spirit</a:t>
            </a:r>
            <a:r>
              <a:rPr lang="en-US" sz="2800" dirty="0">
                <a:solidFill>
                  <a:srgbClr val="00B0F0"/>
                </a:solidFill>
              </a:rPr>
              <a:t> and purpose of the rules, not against the standard of practice of the local bar.</a:t>
            </a:r>
          </a:p>
          <a:p>
            <a:pPr marL="0" indent="0">
              <a:buNone/>
            </a:pPr>
            <a:r>
              <a:rPr lang="en-US" sz="2800" i="1" dirty="0" err="1"/>
              <a:t>Fisons</a:t>
            </a:r>
            <a:r>
              <a:rPr lang="en-US" sz="2800" dirty="0"/>
              <a:t> at 345</a:t>
            </a:r>
          </a:p>
          <a:p>
            <a:pPr marL="0" indent="0">
              <a:buNone/>
            </a:pPr>
            <a:r>
              <a:rPr lang="en-US" sz="2800" dirty="0"/>
              <a:t>(“an anonymous source”)</a:t>
            </a:r>
          </a:p>
        </p:txBody>
      </p:sp>
    </p:spTree>
    <p:extLst>
      <p:ext uri="{BB962C8B-B14F-4D97-AF65-F5344CB8AC3E}">
        <p14:creationId xmlns:p14="http://schemas.microsoft.com/office/powerpoint/2010/main" val="80056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242425" y="466344"/>
            <a:ext cx="6241651" cy="811544"/>
          </a:xfrm>
        </p:spPr>
        <p:txBody>
          <a:bodyPr anchor="ctr">
            <a:normAutofit/>
          </a:bodyPr>
          <a:lstStyle/>
          <a:p>
            <a:r>
              <a:rPr lang="en-US" dirty="0"/>
              <a:t>Supremes Strike back</a:t>
            </a:r>
          </a:p>
        </p:txBody>
      </p:sp>
      <p:pic>
        <p:nvPicPr>
          <p:cNvPr id="20" name="Picture Placeholder 7" descr="A person in a black robe holding a gavel&#10;&#10;Description automatically generated">
            <a:extLst>
              <a:ext uri="{FF2B5EF4-FFF2-40B4-BE49-F238E27FC236}">
                <a16:creationId xmlns:a16="http://schemas.microsoft.com/office/drawing/2014/main" id="{59669B42-CC26-1A2A-1FE7-526E425D01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4634" r="13632" b="-1"/>
          <a:stretch/>
        </p:blipFill>
        <p:spPr>
          <a:xfrm>
            <a:off x="20" y="10"/>
            <a:ext cx="4287818" cy="6857990"/>
          </a:xfrm>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5242426" y="1221092"/>
            <a:ext cx="6241650" cy="4975245"/>
          </a:xfrm>
        </p:spPr>
        <p:txBody>
          <a:bodyPr vert="horz" lIns="91440" tIns="45720" rIns="91440" bIns="45720" rtlCol="0">
            <a:normAutofit/>
          </a:bodyPr>
          <a:lstStyle/>
          <a:p>
            <a:pPr marL="0" indent="0">
              <a:buNone/>
            </a:pPr>
            <a:r>
              <a:rPr lang="en-US" sz="2000" dirty="0"/>
              <a:t>There it goes again</a:t>
            </a:r>
            <a:r>
              <a:rPr lang="en-US" sz="2000"/>
              <a:t>, SPIRIT.</a:t>
            </a:r>
            <a:endParaRPr lang="en-US" sz="2000" dirty="0"/>
          </a:p>
          <a:p>
            <a:pPr marL="0" indent="0">
              <a:buNone/>
            </a:pPr>
            <a:r>
              <a:rPr lang="en-US" sz="2800" dirty="0">
                <a:solidFill>
                  <a:srgbClr val="00B0F0"/>
                </a:solidFill>
              </a:rPr>
              <a:t>The concept that a </a:t>
            </a:r>
            <a:r>
              <a:rPr lang="en-US" sz="2800" dirty="0">
                <a:solidFill>
                  <a:srgbClr val="FF0000"/>
                </a:solidFill>
              </a:rPr>
              <a:t>spirit of cooperation </a:t>
            </a:r>
            <a:r>
              <a:rPr lang="en-US" sz="2800" dirty="0">
                <a:solidFill>
                  <a:srgbClr val="00B0F0"/>
                </a:solidFill>
              </a:rPr>
              <a:t>and </a:t>
            </a:r>
            <a:r>
              <a:rPr lang="en-US" sz="2800" dirty="0">
                <a:solidFill>
                  <a:srgbClr val="FF0000"/>
                </a:solidFill>
              </a:rPr>
              <a:t>forthrightness</a:t>
            </a:r>
            <a:r>
              <a:rPr lang="en-US" sz="2800" dirty="0">
                <a:solidFill>
                  <a:srgbClr val="00B0F0"/>
                </a:solidFill>
              </a:rPr>
              <a:t> during the discovery process is necessary for the proper functioning of modern trials is reflected in decisions of our Court of Appeals.</a:t>
            </a:r>
          </a:p>
          <a:p>
            <a:pPr marL="0" indent="0">
              <a:buNone/>
            </a:pPr>
            <a:r>
              <a:rPr lang="en-US" sz="2800" i="1" dirty="0" err="1"/>
              <a:t>Fisons</a:t>
            </a:r>
            <a:r>
              <a:rPr lang="en-US" sz="2800" dirty="0"/>
              <a:t> at 342.</a:t>
            </a:r>
          </a:p>
        </p:txBody>
      </p:sp>
    </p:spTree>
    <p:extLst>
      <p:ext uri="{BB962C8B-B14F-4D97-AF65-F5344CB8AC3E}">
        <p14:creationId xmlns:p14="http://schemas.microsoft.com/office/powerpoint/2010/main" val="2143644265"/>
      </p:ext>
    </p:extLst>
  </p:cSld>
  <p:clrMapOvr>
    <a:masterClrMapping/>
  </p:clrMapOvr>
</p:sld>
</file>

<file path=ppt/theme/theme1.xml><?xml version="1.0" encoding="utf-8"?>
<a:theme xmlns:a="http://schemas.openxmlformats.org/drawingml/2006/main"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2.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C2645A-E767-4D7E-984D-234E531E455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{6A313283-CE9D-4F07-9F6F-F348A008A390}tf55661986_win32</Template>
  <TotalTime>285</TotalTime>
  <Words>3228</Words>
  <Application>Microsoft Office PowerPoint</Application>
  <PresentationFormat>Widescreen</PresentationFormat>
  <Paragraphs>196</Paragraphs>
  <Slides>37</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Arial</vt:lpstr>
      <vt:lpstr>Calibri</vt:lpstr>
      <vt:lpstr>Calibri Light</vt:lpstr>
      <vt:lpstr>Wingdings</vt:lpstr>
      <vt:lpstr>Custom</vt:lpstr>
      <vt:lpstr>Enforcing civil discovery</vt:lpstr>
      <vt:lpstr>AGENDA</vt:lpstr>
      <vt:lpstr>What is good for the goose is good for the gander</vt:lpstr>
      <vt:lpstr>Have a plan be proactive be nice </vt:lpstr>
      <vt:lpstr>   Washington State Physicians Ins. Exch. &amp; Ass'n v. Fisons Corp., 122 Wn. 2d 299, 858 P.2d 1054 (1993)</vt:lpstr>
      <vt:lpstr>If you are not citing fisons in your motion to compel, are you even writing a mtion to compel, bro?</vt:lpstr>
      <vt:lpstr>Bogle and gates  for the defendants</vt:lpstr>
      <vt:lpstr>Supremes Strike back</vt:lpstr>
      <vt:lpstr>Supremes Strike back</vt:lpstr>
      <vt:lpstr>Supremes Strike back</vt:lpstr>
      <vt:lpstr>Take home Lessons</vt:lpstr>
      <vt:lpstr>Mechanics: Interrogatory</vt:lpstr>
      <vt:lpstr>Mechanics: Interrogatory</vt:lpstr>
      <vt:lpstr>Mechanics: Interrogatory</vt:lpstr>
      <vt:lpstr>Mechanics: Interrogatory</vt:lpstr>
      <vt:lpstr>Mechanics: Interrogatory</vt:lpstr>
      <vt:lpstr>Mechanics: RFP</vt:lpstr>
      <vt:lpstr>Mechanics: RFP</vt:lpstr>
      <vt:lpstr>Mechanics: RFA</vt:lpstr>
      <vt:lpstr>Mechanics: Responding</vt:lpstr>
      <vt:lpstr>CR 26(i)</vt:lpstr>
      <vt:lpstr>CR 26(i)</vt:lpstr>
      <vt:lpstr>CR 26(i)</vt:lpstr>
      <vt:lpstr>CR 37</vt:lpstr>
      <vt:lpstr>CR 37</vt:lpstr>
      <vt:lpstr>CR 37(a)(4)</vt:lpstr>
      <vt:lpstr>CR 37(a)(4)</vt:lpstr>
      <vt:lpstr>CR 37(a)(4)</vt:lpstr>
      <vt:lpstr>CR 37(a)(4)</vt:lpstr>
      <vt:lpstr>CR 37(a)(4)</vt:lpstr>
      <vt:lpstr>CR 37(b)</vt:lpstr>
      <vt:lpstr>CR 37(b)</vt:lpstr>
      <vt:lpstr>Other stuff</vt:lpstr>
      <vt:lpstr>Other stuff</vt:lpstr>
      <vt:lpstr>Other stuff</vt:lpstr>
      <vt:lpstr>Other stuff</vt:lpstr>
      <vt:lpstr>Questions? Comments? Criticisms? Complaints?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Enforcing civil discovery</dc:title>
  <dc:creator>Ken Chang</dc:creator>
  <cp:lastModifiedBy>Ken Chang</cp:lastModifiedBy>
  <cp:revision>1</cp:revision>
  <dcterms:created xsi:type="dcterms:W3CDTF">2024-09-27T21:54:28Z</dcterms:created>
  <dcterms:modified xsi:type="dcterms:W3CDTF">2024-09-30T03:11:34Z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